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0"/>
  </p:notesMasterIdLst>
  <p:handoutMasterIdLst>
    <p:handoutMasterId r:id="rId41"/>
  </p:handoutMasterIdLst>
  <p:sldIdLst>
    <p:sldId id="261" r:id="rId5"/>
    <p:sldId id="259" r:id="rId6"/>
    <p:sldId id="8706" r:id="rId7"/>
    <p:sldId id="8710" r:id="rId8"/>
    <p:sldId id="8719" r:id="rId9"/>
    <p:sldId id="8721" r:id="rId10"/>
    <p:sldId id="8722" r:id="rId11"/>
    <p:sldId id="8718" r:id="rId12"/>
    <p:sldId id="8720" r:id="rId13"/>
    <p:sldId id="8711" r:id="rId14"/>
    <p:sldId id="8723" r:id="rId15"/>
    <p:sldId id="8725" r:id="rId16"/>
    <p:sldId id="8726" r:id="rId17"/>
    <p:sldId id="8748" r:id="rId18"/>
    <p:sldId id="8728" r:id="rId19"/>
    <p:sldId id="8765" r:id="rId20"/>
    <p:sldId id="8760" r:id="rId21"/>
    <p:sldId id="8761" r:id="rId22"/>
    <p:sldId id="8756" r:id="rId23"/>
    <p:sldId id="8757" r:id="rId24"/>
    <p:sldId id="8762" r:id="rId25"/>
    <p:sldId id="8734" r:id="rId26"/>
    <p:sldId id="8735" r:id="rId27"/>
    <p:sldId id="8736" r:id="rId28"/>
    <p:sldId id="8737" r:id="rId29"/>
    <p:sldId id="8755" r:id="rId30"/>
    <p:sldId id="8738" r:id="rId31"/>
    <p:sldId id="8754" r:id="rId32"/>
    <p:sldId id="8714" r:id="rId33"/>
    <p:sldId id="8766" r:id="rId34"/>
    <p:sldId id="8739" r:id="rId35"/>
    <p:sldId id="8740" r:id="rId36"/>
    <p:sldId id="8741" r:id="rId37"/>
    <p:sldId id="8742" r:id="rId38"/>
    <p:sldId id="8743" r:id="rId39"/>
  </p:sldIdLst>
  <p:sldSz cx="9144000" cy="5143500" type="screen16x9"/>
  <p:notesSz cx="6819900" cy="9918700"/>
  <p:defaultTextStyle>
    <a:defPPr>
      <a:defRPr lang="es-A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80" userDrawn="1">
          <p15:clr>
            <a:srgbClr val="A4A3A4"/>
          </p15:clr>
        </p15:guide>
        <p15:guide id="8" pos="181" userDrawn="1">
          <p15:clr>
            <a:srgbClr val="A4A3A4"/>
          </p15:clr>
        </p15:guide>
        <p15:guide id="9" pos="4037" userDrawn="1">
          <p15:clr>
            <a:srgbClr val="A4A3A4"/>
          </p15:clr>
        </p15:guide>
        <p15:guide id="10" orient="horz" pos="804" userDrawn="1">
          <p15:clr>
            <a:srgbClr val="A4A3A4"/>
          </p15:clr>
        </p15:guide>
        <p15:guide id="11" orient="horz" pos="32" userDrawn="1">
          <p15:clr>
            <a:srgbClr val="A4A3A4"/>
          </p15:clr>
        </p15:guide>
        <p15:guide id="12" pos="2880" userDrawn="1">
          <p15:clr>
            <a:srgbClr val="A4A3A4"/>
          </p15:clr>
        </p15:guide>
        <p15:guide id="13" pos="5602" userDrawn="1">
          <p15:clr>
            <a:srgbClr val="A4A3A4"/>
          </p15:clr>
        </p15:guide>
        <p15:guide id="14" pos="4263" userDrawn="1">
          <p15:clr>
            <a:srgbClr val="A4A3A4"/>
          </p15:clr>
        </p15:guide>
        <p15:guide id="16" orient="horz" pos="2890" userDrawn="1">
          <p15:clr>
            <a:srgbClr val="A4A3A4"/>
          </p15:clr>
        </p15:guide>
        <p15:guide id="18" orient="horz" pos="237" userDrawn="1">
          <p15:clr>
            <a:srgbClr val="A4A3A4"/>
          </p15:clr>
        </p15:guide>
        <p15:guide id="19" pos="3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11668" initials="L" lastIdx="1" clrIdx="0"/>
  <p:cmAuthor id="2" name="Feldman, German David" initials="FD" lastIdx="7" clrIdx="1">
    <p:extLst>
      <p:ext uri="{19B8F6BF-5375-455C-9EA6-DF929625EA0E}">
        <p15:presenceInfo xmlns:p15="http://schemas.microsoft.com/office/powerpoint/2012/main" userId="S::l11745@bcra.gob.ar::50938b67-4d26-459f-b0ea-62642f09676b" providerId="AD"/>
      </p:ext>
    </p:extLst>
  </p:cmAuthor>
  <p:cmAuthor id="3" name="Martijena, Maria Fernanda" initials="MMF" lastIdx="1" clrIdx="2">
    <p:extLst>
      <p:ext uri="{19B8F6BF-5375-455C-9EA6-DF929625EA0E}">
        <p15:presenceInfo xmlns:p15="http://schemas.microsoft.com/office/powerpoint/2012/main" userId="S::l10155@bcra.gob.ar::e826230b-42cf-4ac5-bf24-70d079aae7ff" providerId="AD"/>
      </p:ext>
    </p:extLst>
  </p:cmAuthor>
  <p:cmAuthor id="4" name="Usuario de Windows" initials="UdW" lastIdx="1" clrIdx="3">
    <p:extLst>
      <p:ext uri="{19B8F6BF-5375-455C-9EA6-DF929625EA0E}">
        <p15:presenceInfo xmlns:p15="http://schemas.microsoft.com/office/powerpoint/2012/main" userId="Usuario de Window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ABAB"/>
    <a:srgbClr val="C00000"/>
    <a:srgbClr val="0070C1"/>
    <a:srgbClr val="00B0F1"/>
    <a:srgbClr val="92D050"/>
    <a:srgbClr val="009C3B"/>
    <a:srgbClr val="000A32"/>
    <a:srgbClr val="68719C"/>
    <a:srgbClr val="003A70"/>
    <a:srgbClr val="0821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28EE70-F639-4E40-BDD9-A36CC302936D}" v="3" dt="2022-11-11T15:21:11.463"/>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80" y="100"/>
      </p:cViewPr>
      <p:guideLst>
        <p:guide orient="horz" pos="3680"/>
        <p:guide pos="181"/>
        <p:guide pos="4037"/>
        <p:guide orient="horz" pos="804"/>
        <p:guide orient="horz" pos="32"/>
        <p:guide pos="2880"/>
        <p:guide pos="5602"/>
        <p:guide pos="4263"/>
        <p:guide orient="horz" pos="2890"/>
        <p:guide orient="horz" pos="237"/>
        <p:guide pos="3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55"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56"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guirre, Horacio Agustin" userId="7bd3d74d-2609-42ff-a323-3aaec7ee4746" providerId="ADAL" clId="{6B28EE70-F639-4E40-BDD9-A36CC302936D}"/>
    <pc:docChg chg="custSel addSld delSld modSld">
      <pc:chgData name="Aguirre, Horacio Agustin" userId="7bd3d74d-2609-42ff-a323-3aaec7ee4746" providerId="ADAL" clId="{6B28EE70-F639-4E40-BDD9-A36CC302936D}" dt="2022-11-11T15:27:58.190" v="656" actId="478"/>
      <pc:docMkLst>
        <pc:docMk/>
      </pc:docMkLst>
      <pc:sldChg chg="addSp modSp mod">
        <pc:chgData name="Aguirre, Horacio Agustin" userId="7bd3d74d-2609-42ff-a323-3aaec7ee4746" providerId="ADAL" clId="{6B28EE70-F639-4E40-BDD9-A36CC302936D}" dt="2022-11-11T15:21:38.762" v="419" actId="1076"/>
        <pc:sldMkLst>
          <pc:docMk/>
          <pc:sldMk cId="3648174672" sldId="8739"/>
        </pc:sldMkLst>
        <pc:spChg chg="add mod">
          <ac:chgData name="Aguirre, Horacio Agustin" userId="7bd3d74d-2609-42ff-a323-3aaec7ee4746" providerId="ADAL" clId="{6B28EE70-F639-4E40-BDD9-A36CC302936D}" dt="2022-11-11T15:21:29.090" v="415" actId="1076"/>
          <ac:spMkLst>
            <pc:docMk/>
            <pc:sldMk cId="3648174672" sldId="8739"/>
            <ac:spMk id="7" creationId="{181DBF97-F0F5-456F-AF6B-FDB38B3E7F01}"/>
          </ac:spMkLst>
        </pc:spChg>
        <pc:spChg chg="add mod">
          <ac:chgData name="Aguirre, Horacio Agustin" userId="7bd3d74d-2609-42ff-a323-3aaec7ee4746" providerId="ADAL" clId="{6B28EE70-F639-4E40-BDD9-A36CC302936D}" dt="2022-11-11T15:21:38.762" v="419" actId="1076"/>
          <ac:spMkLst>
            <pc:docMk/>
            <pc:sldMk cId="3648174672" sldId="8739"/>
            <ac:spMk id="8" creationId="{8398B192-9925-47E4-9EA5-5E11B70F8C2F}"/>
          </ac:spMkLst>
        </pc:spChg>
        <pc:spChg chg="mod">
          <ac:chgData name="Aguirre, Horacio Agustin" userId="7bd3d74d-2609-42ff-a323-3aaec7ee4746" providerId="ADAL" clId="{6B28EE70-F639-4E40-BDD9-A36CC302936D}" dt="2022-11-11T15:21:24.483" v="413" actId="1076"/>
          <ac:spMkLst>
            <pc:docMk/>
            <pc:sldMk cId="3648174672" sldId="8739"/>
            <ac:spMk id="13" creationId="{030BEA7F-BFE2-4533-93E1-738C5E40BF54}"/>
          </ac:spMkLst>
        </pc:spChg>
        <pc:spChg chg="mod">
          <ac:chgData name="Aguirre, Horacio Agustin" userId="7bd3d74d-2609-42ff-a323-3aaec7ee4746" providerId="ADAL" clId="{6B28EE70-F639-4E40-BDD9-A36CC302936D}" dt="2022-11-11T15:21:27.091" v="414" actId="1076"/>
          <ac:spMkLst>
            <pc:docMk/>
            <pc:sldMk cId="3648174672" sldId="8739"/>
            <ac:spMk id="15" creationId="{D681137F-F29D-44AF-9995-032D0DD0B555}"/>
          </ac:spMkLst>
        </pc:spChg>
        <pc:spChg chg="mod">
          <ac:chgData name="Aguirre, Horacio Agustin" userId="7bd3d74d-2609-42ff-a323-3aaec7ee4746" providerId="ADAL" clId="{6B28EE70-F639-4E40-BDD9-A36CC302936D}" dt="2022-11-11T15:21:37.027" v="418" actId="14100"/>
          <ac:spMkLst>
            <pc:docMk/>
            <pc:sldMk cId="3648174672" sldId="8739"/>
            <ac:spMk id="17" creationId="{DC3045D9-DF2F-424D-B32D-7C561A3F30ED}"/>
          </ac:spMkLst>
        </pc:spChg>
      </pc:sldChg>
      <pc:sldChg chg="delSp mod">
        <pc:chgData name="Aguirre, Horacio Agustin" userId="7bd3d74d-2609-42ff-a323-3aaec7ee4746" providerId="ADAL" clId="{6B28EE70-F639-4E40-BDD9-A36CC302936D}" dt="2022-11-11T15:27:48.879" v="653" actId="478"/>
        <pc:sldMkLst>
          <pc:docMk/>
          <pc:sldMk cId="1972503330" sldId="8744"/>
        </pc:sldMkLst>
        <pc:picChg chg="del">
          <ac:chgData name="Aguirre, Horacio Agustin" userId="7bd3d74d-2609-42ff-a323-3aaec7ee4746" providerId="ADAL" clId="{6B28EE70-F639-4E40-BDD9-A36CC302936D}" dt="2022-11-11T15:27:48.879" v="653" actId="478"/>
          <ac:picMkLst>
            <pc:docMk/>
            <pc:sldMk cId="1972503330" sldId="8744"/>
            <ac:picMk id="2" creationId="{C60B5E72-7803-427A-88A8-EA02D2AEEDB4}"/>
          </ac:picMkLst>
        </pc:picChg>
      </pc:sldChg>
      <pc:sldChg chg="delSp mod">
        <pc:chgData name="Aguirre, Horacio Agustin" userId="7bd3d74d-2609-42ff-a323-3aaec7ee4746" providerId="ADAL" clId="{6B28EE70-F639-4E40-BDD9-A36CC302936D}" dt="2022-11-11T15:27:52.760" v="654" actId="478"/>
        <pc:sldMkLst>
          <pc:docMk/>
          <pc:sldMk cId="2100005271" sldId="8745"/>
        </pc:sldMkLst>
        <pc:picChg chg="del">
          <ac:chgData name="Aguirre, Horacio Agustin" userId="7bd3d74d-2609-42ff-a323-3aaec7ee4746" providerId="ADAL" clId="{6B28EE70-F639-4E40-BDD9-A36CC302936D}" dt="2022-11-11T15:27:52.760" v="654" actId="478"/>
          <ac:picMkLst>
            <pc:docMk/>
            <pc:sldMk cId="2100005271" sldId="8745"/>
            <ac:picMk id="3" creationId="{D65045B0-A54D-4EA3-9508-3D6888F624EE}"/>
          </ac:picMkLst>
        </pc:picChg>
      </pc:sldChg>
      <pc:sldChg chg="delSp mod">
        <pc:chgData name="Aguirre, Horacio Agustin" userId="7bd3d74d-2609-42ff-a323-3aaec7ee4746" providerId="ADAL" clId="{6B28EE70-F639-4E40-BDD9-A36CC302936D}" dt="2022-11-11T15:27:55.391" v="655" actId="478"/>
        <pc:sldMkLst>
          <pc:docMk/>
          <pc:sldMk cId="610185606" sldId="8746"/>
        </pc:sldMkLst>
        <pc:picChg chg="del">
          <ac:chgData name="Aguirre, Horacio Agustin" userId="7bd3d74d-2609-42ff-a323-3aaec7ee4746" providerId="ADAL" clId="{6B28EE70-F639-4E40-BDD9-A36CC302936D}" dt="2022-11-11T15:27:55.391" v="655" actId="478"/>
          <ac:picMkLst>
            <pc:docMk/>
            <pc:sldMk cId="610185606" sldId="8746"/>
            <ac:picMk id="2" creationId="{9143B91B-6ACF-4414-BD20-9CBBB6260314}"/>
          </ac:picMkLst>
        </pc:picChg>
      </pc:sldChg>
      <pc:sldChg chg="delSp mod">
        <pc:chgData name="Aguirre, Horacio Agustin" userId="7bd3d74d-2609-42ff-a323-3aaec7ee4746" providerId="ADAL" clId="{6B28EE70-F639-4E40-BDD9-A36CC302936D}" dt="2022-11-11T15:27:58.190" v="656" actId="478"/>
        <pc:sldMkLst>
          <pc:docMk/>
          <pc:sldMk cId="4148655676" sldId="8747"/>
        </pc:sldMkLst>
        <pc:picChg chg="del">
          <ac:chgData name="Aguirre, Horacio Agustin" userId="7bd3d74d-2609-42ff-a323-3aaec7ee4746" providerId="ADAL" clId="{6B28EE70-F639-4E40-BDD9-A36CC302936D}" dt="2022-11-11T15:27:58.190" v="656" actId="478"/>
          <ac:picMkLst>
            <pc:docMk/>
            <pc:sldMk cId="4148655676" sldId="8747"/>
            <ac:picMk id="4" creationId="{A3082C14-DC13-4C20-B70D-FD0575DD341D}"/>
          </ac:picMkLst>
        </pc:picChg>
      </pc:sldChg>
      <pc:sldChg chg="delSp modSp mod">
        <pc:chgData name="Aguirre, Horacio Agustin" userId="7bd3d74d-2609-42ff-a323-3aaec7ee4746" providerId="ADAL" clId="{6B28EE70-F639-4E40-BDD9-A36CC302936D}" dt="2022-11-11T15:06:50.692" v="67" actId="20577"/>
        <pc:sldMkLst>
          <pc:docMk/>
          <pc:sldMk cId="2534781545" sldId="8749"/>
        </pc:sldMkLst>
        <pc:spChg chg="mod">
          <ac:chgData name="Aguirre, Horacio Agustin" userId="7bd3d74d-2609-42ff-a323-3aaec7ee4746" providerId="ADAL" clId="{6B28EE70-F639-4E40-BDD9-A36CC302936D}" dt="2022-11-11T15:06:50.692" v="67" actId="20577"/>
          <ac:spMkLst>
            <pc:docMk/>
            <pc:sldMk cId="2534781545" sldId="8749"/>
            <ac:spMk id="11" creationId="{00000000-0000-0000-0000-000000000000}"/>
          </ac:spMkLst>
        </pc:spChg>
        <pc:picChg chg="del">
          <ac:chgData name="Aguirre, Horacio Agustin" userId="7bd3d74d-2609-42ff-a323-3aaec7ee4746" providerId="ADAL" clId="{6B28EE70-F639-4E40-BDD9-A36CC302936D}" dt="2022-11-11T14:49:49.622" v="33" actId="478"/>
          <ac:picMkLst>
            <pc:docMk/>
            <pc:sldMk cId="2534781545" sldId="8749"/>
            <ac:picMk id="3" creationId="{711F1931-80CF-4D53-99C1-1CCD2FE3AA6B}"/>
          </ac:picMkLst>
        </pc:picChg>
      </pc:sldChg>
      <pc:sldChg chg="delSp modSp mod">
        <pc:chgData name="Aguirre, Horacio Agustin" userId="7bd3d74d-2609-42ff-a323-3aaec7ee4746" providerId="ADAL" clId="{6B28EE70-F639-4E40-BDD9-A36CC302936D}" dt="2022-11-11T15:07:20.365" v="98" actId="20577"/>
        <pc:sldMkLst>
          <pc:docMk/>
          <pc:sldMk cId="652114272" sldId="8750"/>
        </pc:sldMkLst>
        <pc:spChg chg="mod">
          <ac:chgData name="Aguirre, Horacio Agustin" userId="7bd3d74d-2609-42ff-a323-3aaec7ee4746" providerId="ADAL" clId="{6B28EE70-F639-4E40-BDD9-A36CC302936D}" dt="2022-11-11T15:07:20.365" v="98" actId="20577"/>
          <ac:spMkLst>
            <pc:docMk/>
            <pc:sldMk cId="652114272" sldId="8750"/>
            <ac:spMk id="11" creationId="{00000000-0000-0000-0000-000000000000}"/>
          </ac:spMkLst>
        </pc:spChg>
        <pc:picChg chg="del">
          <ac:chgData name="Aguirre, Horacio Agustin" userId="7bd3d74d-2609-42ff-a323-3aaec7ee4746" providerId="ADAL" clId="{6B28EE70-F639-4E40-BDD9-A36CC302936D}" dt="2022-11-11T14:49:52.229" v="34" actId="478"/>
          <ac:picMkLst>
            <pc:docMk/>
            <pc:sldMk cId="652114272" sldId="8750"/>
            <ac:picMk id="2" creationId="{99797BE0-9EB8-421E-8DF5-B9CDD721D0FA}"/>
          </ac:picMkLst>
        </pc:picChg>
      </pc:sldChg>
      <pc:sldChg chg="delSp modSp mod">
        <pc:chgData name="Aguirre, Horacio Agustin" userId="7bd3d74d-2609-42ff-a323-3aaec7ee4746" providerId="ADAL" clId="{6B28EE70-F639-4E40-BDD9-A36CC302936D}" dt="2022-11-11T15:07:41.881" v="110" actId="20577"/>
        <pc:sldMkLst>
          <pc:docMk/>
          <pc:sldMk cId="2601996985" sldId="8751"/>
        </pc:sldMkLst>
        <pc:spChg chg="mod">
          <ac:chgData name="Aguirre, Horacio Agustin" userId="7bd3d74d-2609-42ff-a323-3aaec7ee4746" providerId="ADAL" clId="{6B28EE70-F639-4E40-BDD9-A36CC302936D}" dt="2022-11-11T15:07:41.881" v="110" actId="20577"/>
          <ac:spMkLst>
            <pc:docMk/>
            <pc:sldMk cId="2601996985" sldId="8751"/>
            <ac:spMk id="11" creationId="{00000000-0000-0000-0000-000000000000}"/>
          </ac:spMkLst>
        </pc:spChg>
        <pc:picChg chg="del">
          <ac:chgData name="Aguirre, Horacio Agustin" userId="7bd3d74d-2609-42ff-a323-3aaec7ee4746" providerId="ADAL" clId="{6B28EE70-F639-4E40-BDD9-A36CC302936D}" dt="2022-11-11T14:49:54.637" v="35" actId="478"/>
          <ac:picMkLst>
            <pc:docMk/>
            <pc:sldMk cId="2601996985" sldId="8751"/>
            <ac:picMk id="3" creationId="{F79D7E5D-CC95-4732-92BD-00DC8BBE4E45}"/>
          </ac:picMkLst>
        </pc:picChg>
      </pc:sldChg>
      <pc:sldChg chg="del">
        <pc:chgData name="Aguirre, Horacio Agustin" userId="7bd3d74d-2609-42ff-a323-3aaec7ee4746" providerId="ADAL" clId="{6B28EE70-F639-4E40-BDD9-A36CC302936D}" dt="2022-11-11T14:49:57.027" v="36" actId="47"/>
        <pc:sldMkLst>
          <pc:docMk/>
          <pc:sldMk cId="444420474" sldId="8752"/>
        </pc:sldMkLst>
      </pc:sldChg>
      <pc:sldChg chg="del">
        <pc:chgData name="Aguirre, Horacio Agustin" userId="7bd3d74d-2609-42ff-a323-3aaec7ee4746" providerId="ADAL" clId="{6B28EE70-F639-4E40-BDD9-A36CC302936D}" dt="2022-11-11T15:25:03.633" v="420" actId="47"/>
        <pc:sldMkLst>
          <pc:docMk/>
          <pc:sldMk cId="2633261595" sldId="8753"/>
        </pc:sldMkLst>
      </pc:sldChg>
      <pc:sldChg chg="modSp mod">
        <pc:chgData name="Aguirre, Horacio Agustin" userId="7bd3d74d-2609-42ff-a323-3aaec7ee4746" providerId="ADAL" clId="{6B28EE70-F639-4E40-BDD9-A36CC302936D}" dt="2022-11-11T15:27:21.302" v="652" actId="20577"/>
        <pc:sldMkLst>
          <pc:docMk/>
          <pc:sldMk cId="4073301859" sldId="8754"/>
        </pc:sldMkLst>
        <pc:spChg chg="mod">
          <ac:chgData name="Aguirre, Horacio Agustin" userId="7bd3d74d-2609-42ff-a323-3aaec7ee4746" providerId="ADAL" clId="{6B28EE70-F639-4E40-BDD9-A36CC302936D}" dt="2022-11-11T15:27:21.302" v="652" actId="20577"/>
          <ac:spMkLst>
            <pc:docMk/>
            <pc:sldMk cId="4073301859" sldId="8754"/>
            <ac:spMk id="13" creationId="{030BEA7F-BFE2-4533-93E1-738C5E40BF54}"/>
          </ac:spMkLst>
        </pc:spChg>
      </pc:sldChg>
      <pc:sldChg chg="delSp modSp add mod">
        <pc:chgData name="Aguirre, Horacio Agustin" userId="7bd3d74d-2609-42ff-a323-3aaec7ee4746" providerId="ADAL" clId="{6B28EE70-F639-4E40-BDD9-A36CC302936D}" dt="2022-11-11T14:21:10.369" v="32" actId="1076"/>
        <pc:sldMkLst>
          <pc:docMk/>
          <pc:sldMk cId="466816130" sldId="8755"/>
        </pc:sldMkLst>
        <pc:spChg chg="mod">
          <ac:chgData name="Aguirre, Horacio Agustin" userId="7bd3d74d-2609-42ff-a323-3aaec7ee4746" providerId="ADAL" clId="{6B28EE70-F639-4E40-BDD9-A36CC302936D}" dt="2022-11-11T14:20:45.528" v="24" actId="6549"/>
          <ac:spMkLst>
            <pc:docMk/>
            <pc:sldMk cId="466816130" sldId="8755"/>
            <ac:spMk id="9" creationId="{24B7F6BF-D373-4831-8E9F-9255E8608A82}"/>
          </ac:spMkLst>
        </pc:spChg>
        <pc:picChg chg="mod">
          <ac:chgData name="Aguirre, Horacio Agustin" userId="7bd3d74d-2609-42ff-a323-3aaec7ee4746" providerId="ADAL" clId="{6B28EE70-F639-4E40-BDD9-A36CC302936D}" dt="2022-11-11T14:21:10.369" v="32" actId="1076"/>
          <ac:picMkLst>
            <pc:docMk/>
            <pc:sldMk cId="466816130" sldId="8755"/>
            <ac:picMk id="2" creationId="{8A47362A-F9BA-43D9-9B4B-4A0B2C9BE8D7}"/>
          </ac:picMkLst>
        </pc:picChg>
        <pc:picChg chg="del">
          <ac:chgData name="Aguirre, Horacio Agustin" userId="7bd3d74d-2609-42ff-a323-3aaec7ee4746" providerId="ADAL" clId="{6B28EE70-F639-4E40-BDD9-A36CC302936D}" dt="2022-11-11T14:20:47.936" v="25" actId="478"/>
          <ac:picMkLst>
            <pc:docMk/>
            <pc:sldMk cId="466816130" sldId="8755"/>
            <ac:picMk id="3" creationId="{DF545A76-CA31-4517-8A13-27491EDAADAE}"/>
          </ac:picMkLst>
        </pc:picChg>
      </pc:sldChg>
    </pc:docChg>
  </pc:docChgLst>
  <pc:docChgLst>
    <pc:chgData name="Aguirre, Horacio Agustin" userId="7bd3d74d-2609-42ff-a323-3aaec7ee4746" providerId="ADAL" clId="{1E482709-BF8E-4E2B-ACC1-283FFB589B1D}"/>
    <pc:docChg chg="undo redo custSel addSld delSld modSld sldOrd">
      <pc:chgData name="Aguirre, Horacio Agustin" userId="7bd3d74d-2609-42ff-a323-3aaec7ee4746" providerId="ADAL" clId="{1E482709-BF8E-4E2B-ACC1-283FFB589B1D}" dt="2022-09-14T23:12:06.175" v="5700" actId="1076"/>
      <pc:docMkLst>
        <pc:docMk/>
      </pc:docMkLst>
      <pc:sldChg chg="modSp mod">
        <pc:chgData name="Aguirre, Horacio Agustin" userId="7bd3d74d-2609-42ff-a323-3aaec7ee4746" providerId="ADAL" clId="{1E482709-BF8E-4E2B-ACC1-283FFB589B1D}" dt="2022-09-14T23:09:48.051" v="5687" actId="6549"/>
        <pc:sldMkLst>
          <pc:docMk/>
          <pc:sldMk cId="335227332" sldId="259"/>
        </pc:sldMkLst>
        <pc:spChg chg="mod">
          <ac:chgData name="Aguirre, Horacio Agustin" userId="7bd3d74d-2609-42ff-a323-3aaec7ee4746" providerId="ADAL" clId="{1E482709-BF8E-4E2B-ACC1-283FFB589B1D}" dt="2022-09-14T23:09:48.051" v="5687" actId="6549"/>
          <ac:spMkLst>
            <pc:docMk/>
            <pc:sldMk cId="335227332" sldId="259"/>
            <ac:spMk id="3" creationId="{00000000-0000-0000-0000-000000000000}"/>
          </ac:spMkLst>
        </pc:spChg>
        <pc:spChg chg="mod">
          <ac:chgData name="Aguirre, Horacio Agustin" userId="7bd3d74d-2609-42ff-a323-3aaec7ee4746" providerId="ADAL" clId="{1E482709-BF8E-4E2B-ACC1-283FFB589B1D}" dt="2022-09-12T20:31:49.244" v="195" actId="1076"/>
          <ac:spMkLst>
            <pc:docMk/>
            <pc:sldMk cId="335227332" sldId="259"/>
            <ac:spMk id="4" creationId="{00000000-0000-0000-0000-000000000000}"/>
          </ac:spMkLst>
        </pc:spChg>
        <pc:spChg chg="mod">
          <ac:chgData name="Aguirre, Horacio Agustin" userId="7bd3d74d-2609-42ff-a323-3aaec7ee4746" providerId="ADAL" clId="{1E482709-BF8E-4E2B-ACC1-283FFB589B1D}" dt="2022-09-12T21:34:48.832" v="671" actId="1076"/>
          <ac:spMkLst>
            <pc:docMk/>
            <pc:sldMk cId="335227332" sldId="259"/>
            <ac:spMk id="5" creationId="{00000000-0000-0000-0000-000000000000}"/>
          </ac:spMkLst>
        </pc:spChg>
      </pc:sldChg>
      <pc:sldChg chg="modSp mod">
        <pc:chgData name="Aguirre, Horacio Agustin" userId="7bd3d74d-2609-42ff-a323-3aaec7ee4746" providerId="ADAL" clId="{1E482709-BF8E-4E2B-ACC1-283FFB589B1D}" dt="2022-09-14T19:28:57.683" v="3622" actId="20577"/>
        <pc:sldMkLst>
          <pc:docMk/>
          <pc:sldMk cId="2376778445" sldId="261"/>
        </pc:sldMkLst>
        <pc:spChg chg="mod">
          <ac:chgData name="Aguirre, Horacio Agustin" userId="7bd3d74d-2609-42ff-a323-3aaec7ee4746" providerId="ADAL" clId="{1E482709-BF8E-4E2B-ACC1-283FFB589B1D}" dt="2022-09-14T19:28:57.683" v="3622" actId="20577"/>
          <ac:spMkLst>
            <pc:docMk/>
            <pc:sldMk cId="2376778445" sldId="261"/>
            <ac:spMk id="2" creationId="{79377711-9117-4C9E-A0A4-8A96B27EF440}"/>
          </ac:spMkLst>
        </pc:spChg>
        <pc:spChg chg="mod">
          <ac:chgData name="Aguirre, Horacio Agustin" userId="7bd3d74d-2609-42ff-a323-3aaec7ee4746" providerId="ADAL" clId="{1E482709-BF8E-4E2B-ACC1-283FFB589B1D}" dt="2022-09-12T20:31:29.123" v="193" actId="1076"/>
          <ac:spMkLst>
            <pc:docMk/>
            <pc:sldMk cId="2376778445" sldId="261"/>
            <ac:spMk id="3" creationId="{F18C17D0-3C3A-4491-B87D-84A64D79CD73}"/>
          </ac:spMkLst>
        </pc:spChg>
      </pc:sldChg>
      <pc:sldChg chg="del">
        <pc:chgData name="Aguirre, Horacio Agustin" userId="7bd3d74d-2609-42ff-a323-3aaec7ee4746" providerId="ADAL" clId="{1E482709-BF8E-4E2B-ACC1-283FFB589B1D}" dt="2022-09-14T22:06:06.561" v="5126" actId="47"/>
        <pc:sldMkLst>
          <pc:docMk/>
          <pc:sldMk cId="2333682985" sldId="8705"/>
        </pc:sldMkLst>
      </pc:sldChg>
      <pc:sldChg chg="addSp delSp modSp mod">
        <pc:chgData name="Aguirre, Horacio Agustin" userId="7bd3d74d-2609-42ff-a323-3aaec7ee4746" providerId="ADAL" clId="{1E482709-BF8E-4E2B-ACC1-283FFB589B1D}" dt="2022-09-14T21:00:46.031" v="3992" actId="20577"/>
        <pc:sldMkLst>
          <pc:docMk/>
          <pc:sldMk cId="3541622759" sldId="8706"/>
        </pc:sldMkLst>
        <pc:spChg chg="mod">
          <ac:chgData name="Aguirre, Horacio Agustin" userId="7bd3d74d-2609-42ff-a323-3aaec7ee4746" providerId="ADAL" clId="{1E482709-BF8E-4E2B-ACC1-283FFB589B1D}" dt="2022-09-12T21:39:06.075" v="805" actId="20577"/>
          <ac:spMkLst>
            <pc:docMk/>
            <pc:sldMk cId="3541622759" sldId="8706"/>
            <ac:spMk id="11" creationId="{00000000-0000-0000-0000-000000000000}"/>
          </ac:spMkLst>
        </pc:spChg>
        <pc:spChg chg="mod">
          <ac:chgData name="Aguirre, Horacio Agustin" userId="7bd3d74d-2609-42ff-a323-3aaec7ee4746" providerId="ADAL" clId="{1E482709-BF8E-4E2B-ACC1-283FFB589B1D}" dt="2022-09-12T21:13:59.237" v="239" actId="20577"/>
          <ac:spMkLst>
            <pc:docMk/>
            <pc:sldMk cId="3541622759" sldId="8706"/>
            <ac:spMk id="12" creationId="{00000000-0000-0000-0000-000000000000}"/>
          </ac:spMkLst>
        </pc:spChg>
        <pc:spChg chg="del">
          <ac:chgData name="Aguirre, Horacio Agustin" userId="7bd3d74d-2609-42ff-a323-3aaec7ee4746" providerId="ADAL" clId="{1E482709-BF8E-4E2B-ACC1-283FFB589B1D}" dt="2022-09-12T21:36:00.999" v="673" actId="478"/>
          <ac:spMkLst>
            <pc:docMk/>
            <pc:sldMk cId="3541622759" sldId="8706"/>
            <ac:spMk id="124" creationId="{ADB4E441-361E-4375-9155-BF928E45430C}"/>
          </ac:spMkLst>
        </pc:spChg>
        <pc:spChg chg="del mod">
          <ac:chgData name="Aguirre, Horacio Agustin" userId="7bd3d74d-2609-42ff-a323-3aaec7ee4746" providerId="ADAL" clId="{1E482709-BF8E-4E2B-ACC1-283FFB589B1D}" dt="2022-09-12T21:37:31.831" v="687" actId="478"/>
          <ac:spMkLst>
            <pc:docMk/>
            <pc:sldMk cId="3541622759" sldId="8706"/>
            <ac:spMk id="125" creationId="{00000000-0000-0000-0000-000000000000}"/>
          </ac:spMkLst>
        </pc:spChg>
        <pc:spChg chg="add mod">
          <ac:chgData name="Aguirre, Horacio Agustin" userId="7bd3d74d-2609-42ff-a323-3aaec7ee4746" providerId="ADAL" clId="{1E482709-BF8E-4E2B-ACC1-283FFB589B1D}" dt="2022-09-14T21:00:46.031" v="3992" actId="20577"/>
          <ac:spMkLst>
            <pc:docMk/>
            <pc:sldMk cId="3541622759" sldId="8706"/>
            <ac:spMk id="127" creationId="{1391BE76-AB3E-4A8C-80B0-F2AF30348BFE}"/>
          </ac:spMkLst>
        </pc:spChg>
        <pc:grpChg chg="del">
          <ac:chgData name="Aguirre, Horacio Agustin" userId="7bd3d74d-2609-42ff-a323-3aaec7ee4746" providerId="ADAL" clId="{1E482709-BF8E-4E2B-ACC1-283FFB589B1D}" dt="2022-09-12T21:35:01.733" v="672" actId="478"/>
          <ac:grpSpMkLst>
            <pc:docMk/>
            <pc:sldMk cId="3541622759" sldId="8706"/>
            <ac:grpSpMk id="66" creationId="{00000000-0000-0000-0000-000000000000}"/>
          </ac:grpSpMkLst>
        </pc:grpChg>
        <pc:graphicFrameChg chg="add mod">
          <ac:chgData name="Aguirre, Horacio Agustin" userId="7bd3d74d-2609-42ff-a323-3aaec7ee4746" providerId="ADAL" clId="{1E482709-BF8E-4E2B-ACC1-283FFB589B1D}" dt="2022-09-12T21:39:19.734" v="808"/>
          <ac:graphicFrameMkLst>
            <pc:docMk/>
            <pc:sldMk cId="3541622759" sldId="8706"/>
            <ac:graphicFrameMk id="126" creationId="{00000000-0008-0000-0000-000002000000}"/>
          </ac:graphicFrameMkLst>
        </pc:graphicFrameChg>
        <pc:picChg chg="mod">
          <ac:chgData name="Aguirre, Horacio Agustin" userId="7bd3d74d-2609-42ff-a323-3aaec7ee4746" providerId="ADAL" clId="{1E482709-BF8E-4E2B-ACC1-283FFB589B1D}" dt="2022-09-12T21:38:27.376" v="691" actId="1076"/>
          <ac:picMkLst>
            <pc:docMk/>
            <pc:sldMk cId="3541622759" sldId="8706"/>
            <ac:picMk id="2" creationId="{7394BE40-35C6-4854-A985-8C08A3B41425}"/>
          </ac:picMkLst>
        </pc:picChg>
        <pc:picChg chg="add del mod">
          <ac:chgData name="Aguirre, Horacio Agustin" userId="7bd3d74d-2609-42ff-a323-3aaec7ee4746" providerId="ADAL" clId="{1E482709-BF8E-4E2B-ACC1-283FFB589B1D}" dt="2022-09-12T21:38:15.972" v="688" actId="478"/>
          <ac:picMkLst>
            <pc:docMk/>
            <pc:sldMk cId="3541622759" sldId="8706"/>
            <ac:picMk id="64" creationId="{057E5687-F792-4BFA-BE58-67D14C827D1A}"/>
          </ac:picMkLst>
        </pc:picChg>
      </pc:sldChg>
      <pc:sldChg chg="del">
        <pc:chgData name="Aguirre, Horacio Agustin" userId="7bd3d74d-2609-42ff-a323-3aaec7ee4746" providerId="ADAL" clId="{1E482709-BF8E-4E2B-ACC1-283FFB589B1D}" dt="2022-09-13T19:56:50.256" v="1286" actId="47"/>
        <pc:sldMkLst>
          <pc:docMk/>
          <pc:sldMk cId="3870567383" sldId="8708"/>
        </pc:sldMkLst>
      </pc:sldChg>
      <pc:sldChg chg="del">
        <pc:chgData name="Aguirre, Horacio Agustin" userId="7bd3d74d-2609-42ff-a323-3aaec7ee4746" providerId="ADAL" clId="{1E482709-BF8E-4E2B-ACC1-283FFB589B1D}" dt="2022-09-14T22:05:59.067" v="5123" actId="47"/>
        <pc:sldMkLst>
          <pc:docMk/>
          <pc:sldMk cId="2798972901" sldId="8709"/>
        </pc:sldMkLst>
      </pc:sldChg>
      <pc:sldChg chg="addSp delSp modSp mod ord modAnim">
        <pc:chgData name="Aguirre, Horacio Agustin" userId="7bd3d74d-2609-42ff-a323-3aaec7ee4746" providerId="ADAL" clId="{1E482709-BF8E-4E2B-ACC1-283FFB589B1D}" dt="2022-09-14T23:10:01.721" v="5688" actId="20577"/>
        <pc:sldMkLst>
          <pc:docMk/>
          <pc:sldMk cId="761089474" sldId="8710"/>
        </pc:sldMkLst>
        <pc:spChg chg="add mod">
          <ac:chgData name="Aguirre, Horacio Agustin" userId="7bd3d74d-2609-42ff-a323-3aaec7ee4746" providerId="ADAL" clId="{1E482709-BF8E-4E2B-ACC1-283FFB589B1D}" dt="2022-09-14T20:41:25.902" v="3809" actId="1076"/>
          <ac:spMkLst>
            <pc:docMk/>
            <pc:sldMk cId="761089474" sldId="8710"/>
            <ac:spMk id="2" creationId="{073BB518-96C5-44A9-8127-03972CE73837}"/>
          </ac:spMkLst>
        </pc:spChg>
        <pc:spChg chg="add del mod">
          <ac:chgData name="Aguirre, Horacio Agustin" userId="7bd3d74d-2609-42ff-a323-3aaec7ee4746" providerId="ADAL" clId="{1E482709-BF8E-4E2B-ACC1-283FFB589B1D}" dt="2022-09-12T21:45:55.802" v="828" actId="478"/>
          <ac:spMkLst>
            <pc:docMk/>
            <pc:sldMk cId="761089474" sldId="8710"/>
            <ac:spMk id="3" creationId="{04A61CB0-F948-4F45-80F4-021C53FBB548}"/>
          </ac:spMkLst>
        </pc:spChg>
        <pc:spChg chg="add mod">
          <ac:chgData name="Aguirre, Horacio Agustin" userId="7bd3d74d-2609-42ff-a323-3aaec7ee4746" providerId="ADAL" clId="{1E482709-BF8E-4E2B-ACC1-283FFB589B1D}" dt="2022-09-14T21:09:38.542" v="4230" actId="1076"/>
          <ac:spMkLst>
            <pc:docMk/>
            <pc:sldMk cId="761089474" sldId="8710"/>
            <ac:spMk id="3" creationId="{9B35742A-D402-4DDD-ADCE-2B597E731D0C}"/>
          </ac:spMkLst>
        </pc:spChg>
        <pc:spChg chg="del mod">
          <ac:chgData name="Aguirre, Horacio Agustin" userId="7bd3d74d-2609-42ff-a323-3aaec7ee4746" providerId="ADAL" clId="{1E482709-BF8E-4E2B-ACC1-283FFB589B1D}" dt="2022-09-14T21:01:03.252" v="3993" actId="478"/>
          <ac:spMkLst>
            <pc:docMk/>
            <pc:sldMk cId="761089474" sldId="8710"/>
            <ac:spMk id="10" creationId="{A96950BD-3B30-428D-839F-9B9FF5690A46}"/>
          </ac:spMkLst>
        </pc:spChg>
        <pc:spChg chg="mod">
          <ac:chgData name="Aguirre, Horacio Agustin" userId="7bd3d74d-2609-42ff-a323-3aaec7ee4746" providerId="ADAL" clId="{1E482709-BF8E-4E2B-ACC1-283FFB589B1D}" dt="2022-09-14T21:13:23.073" v="4266" actId="20577"/>
          <ac:spMkLst>
            <pc:docMk/>
            <pc:sldMk cId="761089474" sldId="8710"/>
            <ac:spMk id="11" creationId="{00000000-0000-0000-0000-000000000000}"/>
          </ac:spMkLst>
        </pc:spChg>
        <pc:spChg chg="del mod">
          <ac:chgData name="Aguirre, Horacio Agustin" userId="7bd3d74d-2609-42ff-a323-3aaec7ee4746" providerId="ADAL" clId="{1E482709-BF8E-4E2B-ACC1-283FFB589B1D}" dt="2022-09-12T21:45:50.869" v="827" actId="478"/>
          <ac:spMkLst>
            <pc:docMk/>
            <pc:sldMk cId="761089474" sldId="8710"/>
            <ac:spMk id="12" creationId="{00000000-0000-0000-0000-000000000000}"/>
          </ac:spMkLst>
        </pc:spChg>
        <pc:spChg chg="add mod">
          <ac:chgData name="Aguirre, Horacio Agustin" userId="7bd3d74d-2609-42ff-a323-3aaec7ee4746" providerId="ADAL" clId="{1E482709-BF8E-4E2B-ACC1-283FFB589B1D}" dt="2022-09-14T20:41:25.902" v="3809" actId="1076"/>
          <ac:spMkLst>
            <pc:docMk/>
            <pc:sldMk cId="761089474" sldId="8710"/>
            <ac:spMk id="12" creationId="{EBD242FC-36ED-4904-9CA0-F99873DC260B}"/>
          </ac:spMkLst>
        </pc:spChg>
        <pc:spChg chg="mod">
          <ac:chgData name="Aguirre, Horacio Agustin" userId="7bd3d74d-2609-42ff-a323-3aaec7ee4746" providerId="ADAL" clId="{1E482709-BF8E-4E2B-ACC1-283FFB589B1D}" dt="2022-09-14T23:10:01.721" v="5688" actId="20577"/>
          <ac:spMkLst>
            <pc:docMk/>
            <pc:sldMk cId="761089474" sldId="8710"/>
            <ac:spMk id="13" creationId="{030BEA7F-BFE2-4533-93E1-738C5E40BF54}"/>
          </ac:spMkLst>
        </pc:spChg>
        <pc:spChg chg="del mod">
          <ac:chgData name="Aguirre, Horacio Agustin" userId="7bd3d74d-2609-42ff-a323-3aaec7ee4746" providerId="ADAL" clId="{1E482709-BF8E-4E2B-ACC1-283FFB589B1D}" dt="2022-09-14T21:02:28.589" v="4125" actId="478"/>
          <ac:spMkLst>
            <pc:docMk/>
            <pc:sldMk cId="761089474" sldId="8710"/>
            <ac:spMk id="14" creationId="{A4CAC328-E7FC-4FE3-9885-DE319A161FB6}"/>
          </ac:spMkLst>
        </pc:spChg>
        <pc:spChg chg="del mod">
          <ac:chgData name="Aguirre, Horacio Agustin" userId="7bd3d74d-2609-42ff-a323-3aaec7ee4746" providerId="ADAL" clId="{1E482709-BF8E-4E2B-ACC1-283FFB589B1D}" dt="2022-09-14T21:01:05.836" v="3994" actId="478"/>
          <ac:spMkLst>
            <pc:docMk/>
            <pc:sldMk cId="761089474" sldId="8710"/>
            <ac:spMk id="15" creationId="{A4CAC328-E7FC-4FE3-9885-DE319A161FB6}"/>
          </ac:spMkLst>
        </pc:spChg>
        <pc:spChg chg="del mod">
          <ac:chgData name="Aguirre, Horacio Agustin" userId="7bd3d74d-2609-42ff-a323-3aaec7ee4746" providerId="ADAL" clId="{1E482709-BF8E-4E2B-ACC1-283FFB589B1D}" dt="2022-09-14T21:01:08.776" v="3995" actId="478"/>
          <ac:spMkLst>
            <pc:docMk/>
            <pc:sldMk cId="761089474" sldId="8710"/>
            <ac:spMk id="16" creationId="{030BEA7F-BFE2-4533-93E1-738C5E40BF54}"/>
          </ac:spMkLst>
        </pc:spChg>
        <pc:spChg chg="mod">
          <ac:chgData name="Aguirre, Horacio Agustin" userId="7bd3d74d-2609-42ff-a323-3aaec7ee4746" providerId="ADAL" clId="{1E482709-BF8E-4E2B-ACC1-283FFB589B1D}" dt="2022-09-14T20:41:25.902" v="3809" actId="1076"/>
          <ac:spMkLst>
            <pc:docMk/>
            <pc:sldMk cId="761089474" sldId="8710"/>
            <ac:spMk id="17" creationId="{1DD9D48A-AD7B-4937-1487-D4D1B1D41046}"/>
          </ac:spMkLst>
        </pc:spChg>
        <pc:spChg chg="add del">
          <ac:chgData name="Aguirre, Horacio Agustin" userId="7bd3d74d-2609-42ff-a323-3aaec7ee4746" providerId="ADAL" clId="{1E482709-BF8E-4E2B-ACC1-283FFB589B1D}" dt="2022-09-12T21:46:19.241" v="834" actId="478"/>
          <ac:spMkLst>
            <pc:docMk/>
            <pc:sldMk cId="761089474" sldId="8710"/>
            <ac:spMk id="18" creationId="{253DAD69-829D-4AD7-BAF1-560E628930CB}"/>
          </ac:spMkLst>
        </pc:spChg>
        <pc:spChg chg="add mod">
          <ac:chgData name="Aguirre, Horacio Agustin" userId="7bd3d74d-2609-42ff-a323-3aaec7ee4746" providerId="ADAL" clId="{1E482709-BF8E-4E2B-ACC1-283FFB589B1D}" dt="2022-09-14T20:41:25.902" v="3809" actId="1076"/>
          <ac:spMkLst>
            <pc:docMk/>
            <pc:sldMk cId="761089474" sldId="8710"/>
            <ac:spMk id="18" creationId="{3C6DF042-EFF5-40E8-8E23-2F791D3754FF}"/>
          </ac:spMkLst>
        </pc:spChg>
        <pc:spChg chg="add mod">
          <ac:chgData name="Aguirre, Horacio Agustin" userId="7bd3d74d-2609-42ff-a323-3aaec7ee4746" providerId="ADAL" clId="{1E482709-BF8E-4E2B-ACC1-283FFB589B1D}" dt="2022-09-14T20:41:25.902" v="3809" actId="1076"/>
          <ac:spMkLst>
            <pc:docMk/>
            <pc:sldMk cId="761089474" sldId="8710"/>
            <ac:spMk id="19" creationId="{24D9337F-6BB4-434E-81EE-8CED4E12460D}"/>
          </ac:spMkLst>
        </pc:spChg>
        <pc:spChg chg="add del">
          <ac:chgData name="Aguirre, Horacio Agustin" userId="7bd3d74d-2609-42ff-a323-3aaec7ee4746" providerId="ADAL" clId="{1E482709-BF8E-4E2B-ACC1-283FFB589B1D}" dt="2022-09-12T21:46:15.502" v="833" actId="478"/>
          <ac:spMkLst>
            <pc:docMk/>
            <pc:sldMk cId="761089474" sldId="8710"/>
            <ac:spMk id="19" creationId="{B6EB3B65-A88F-4D69-B76D-58D019A1259B}"/>
          </ac:spMkLst>
        </pc:spChg>
        <pc:spChg chg="add mod">
          <ac:chgData name="Aguirre, Horacio Agustin" userId="7bd3d74d-2609-42ff-a323-3aaec7ee4746" providerId="ADAL" clId="{1E482709-BF8E-4E2B-ACC1-283FFB589B1D}" dt="2022-09-12T21:46:07.371" v="831"/>
          <ac:spMkLst>
            <pc:docMk/>
            <pc:sldMk cId="761089474" sldId="8710"/>
            <ac:spMk id="20" creationId="{B2948888-2F4E-4D80-BB27-EFCD11151F73}"/>
          </ac:spMkLst>
        </pc:spChg>
        <pc:spChg chg="add del mod">
          <ac:chgData name="Aguirre, Horacio Agustin" userId="7bd3d74d-2609-42ff-a323-3aaec7ee4746" providerId="ADAL" clId="{1E482709-BF8E-4E2B-ACC1-283FFB589B1D}" dt="2022-09-14T20:33:09.024" v="3765" actId="478"/>
          <ac:spMkLst>
            <pc:docMk/>
            <pc:sldMk cId="761089474" sldId="8710"/>
            <ac:spMk id="21" creationId="{3F3CFA3F-9FF4-4FCA-88F6-B3580E007107}"/>
          </ac:spMkLst>
        </pc:spChg>
        <pc:spChg chg="add mod">
          <ac:chgData name="Aguirre, Horacio Agustin" userId="7bd3d74d-2609-42ff-a323-3aaec7ee4746" providerId="ADAL" clId="{1E482709-BF8E-4E2B-ACC1-283FFB589B1D}" dt="2022-09-14T20:41:32.756" v="3810" actId="1035"/>
          <ac:spMkLst>
            <pc:docMk/>
            <pc:sldMk cId="761089474" sldId="8710"/>
            <ac:spMk id="22" creationId="{5D8C1070-5499-4F0E-852D-40EE94BFE591}"/>
          </ac:spMkLst>
        </pc:spChg>
        <pc:spChg chg="add mod">
          <ac:chgData name="Aguirre, Horacio Agustin" userId="7bd3d74d-2609-42ff-a323-3aaec7ee4746" providerId="ADAL" clId="{1E482709-BF8E-4E2B-ACC1-283FFB589B1D}" dt="2022-09-14T20:41:25.902" v="3809" actId="1076"/>
          <ac:spMkLst>
            <pc:docMk/>
            <pc:sldMk cId="761089474" sldId="8710"/>
            <ac:spMk id="23" creationId="{96059190-5A9F-4479-8D11-3B797BB1CBD5}"/>
          </ac:spMkLst>
        </pc:spChg>
      </pc:sldChg>
      <pc:sldChg chg="addSp delSp modSp mod ord">
        <pc:chgData name="Aguirre, Horacio Agustin" userId="7bd3d74d-2609-42ff-a323-3aaec7ee4746" providerId="ADAL" clId="{1E482709-BF8E-4E2B-ACC1-283FFB589B1D}" dt="2022-09-14T22:09:16.510" v="5153" actId="20577"/>
        <pc:sldMkLst>
          <pc:docMk/>
          <pc:sldMk cId="3430807877" sldId="8711"/>
        </pc:sldMkLst>
        <pc:spChg chg="add del mod">
          <ac:chgData name="Aguirre, Horacio Agustin" userId="7bd3d74d-2609-42ff-a323-3aaec7ee4746" providerId="ADAL" clId="{1E482709-BF8E-4E2B-ACC1-283FFB589B1D}" dt="2022-09-13T19:57:46.630" v="1290" actId="478"/>
          <ac:spMkLst>
            <pc:docMk/>
            <pc:sldMk cId="3430807877" sldId="8711"/>
            <ac:spMk id="4" creationId="{EDBAB97C-9999-4AF1-9C37-4F25118FB607}"/>
          </ac:spMkLst>
        </pc:spChg>
        <pc:spChg chg="mod">
          <ac:chgData name="Aguirre, Horacio Agustin" userId="7bd3d74d-2609-42ff-a323-3aaec7ee4746" providerId="ADAL" clId="{1E482709-BF8E-4E2B-ACC1-283FFB589B1D}" dt="2022-09-14T22:05:01.249" v="5115" actId="1076"/>
          <ac:spMkLst>
            <pc:docMk/>
            <pc:sldMk cId="3430807877" sldId="8711"/>
            <ac:spMk id="10" creationId="{A96950BD-3B30-428D-839F-9B9FF5690A46}"/>
          </ac:spMkLst>
        </pc:spChg>
        <pc:spChg chg="mod">
          <ac:chgData name="Aguirre, Horacio Agustin" userId="7bd3d74d-2609-42ff-a323-3aaec7ee4746" providerId="ADAL" clId="{1E482709-BF8E-4E2B-ACC1-283FFB589B1D}" dt="2022-09-13T19:58:09.616" v="1313" actId="20577"/>
          <ac:spMkLst>
            <pc:docMk/>
            <pc:sldMk cId="3430807877" sldId="8711"/>
            <ac:spMk id="11" creationId="{00000000-0000-0000-0000-000000000000}"/>
          </ac:spMkLst>
        </pc:spChg>
        <pc:spChg chg="del">
          <ac:chgData name="Aguirre, Horacio Agustin" userId="7bd3d74d-2609-42ff-a323-3aaec7ee4746" providerId="ADAL" clId="{1E482709-BF8E-4E2B-ACC1-283FFB589B1D}" dt="2022-09-13T19:57:41.194" v="1289" actId="478"/>
          <ac:spMkLst>
            <pc:docMk/>
            <pc:sldMk cId="3430807877" sldId="8711"/>
            <ac:spMk id="12" creationId="{00000000-0000-0000-0000-000000000000}"/>
          </ac:spMkLst>
        </pc:spChg>
        <pc:spChg chg="mod">
          <ac:chgData name="Aguirre, Horacio Agustin" userId="7bd3d74d-2609-42ff-a323-3aaec7ee4746" providerId="ADAL" clId="{1E482709-BF8E-4E2B-ACC1-283FFB589B1D}" dt="2022-09-14T22:08:46.532" v="5141" actId="14100"/>
          <ac:spMkLst>
            <pc:docMk/>
            <pc:sldMk cId="3430807877" sldId="8711"/>
            <ac:spMk id="13" creationId="{030BEA7F-BFE2-4533-93E1-738C5E40BF54}"/>
          </ac:spMkLst>
        </pc:spChg>
        <pc:spChg chg="mod">
          <ac:chgData name="Aguirre, Horacio Agustin" userId="7bd3d74d-2609-42ff-a323-3aaec7ee4746" providerId="ADAL" clId="{1E482709-BF8E-4E2B-ACC1-283FFB589B1D}" dt="2022-09-14T22:05:04.369" v="5116" actId="1076"/>
          <ac:spMkLst>
            <pc:docMk/>
            <pc:sldMk cId="3430807877" sldId="8711"/>
            <ac:spMk id="14" creationId="{A4CAC328-E7FC-4FE3-9885-DE319A161FB6}"/>
          </ac:spMkLst>
        </pc:spChg>
        <pc:spChg chg="add mod">
          <ac:chgData name="Aguirre, Horacio Agustin" userId="7bd3d74d-2609-42ff-a323-3aaec7ee4746" providerId="ADAL" clId="{1E482709-BF8E-4E2B-ACC1-283FFB589B1D}" dt="2022-09-13T19:58:00.046" v="1293"/>
          <ac:spMkLst>
            <pc:docMk/>
            <pc:sldMk cId="3430807877" sldId="8711"/>
            <ac:spMk id="16" creationId="{F41E449E-6749-44FB-84B2-59C2C05412CA}"/>
          </ac:spMkLst>
        </pc:spChg>
        <pc:spChg chg="del">
          <ac:chgData name="Aguirre, Horacio Agustin" userId="7bd3d74d-2609-42ff-a323-3aaec7ee4746" providerId="ADAL" clId="{1E482709-BF8E-4E2B-ACC1-283FFB589B1D}" dt="2022-09-13T19:58:19.388" v="1315" actId="478"/>
          <ac:spMkLst>
            <pc:docMk/>
            <pc:sldMk cId="3430807877" sldId="8711"/>
            <ac:spMk id="17" creationId="{1DD9D48A-AD7B-4937-1487-D4D1B1D41046}"/>
          </ac:spMkLst>
        </pc:spChg>
        <pc:spChg chg="add mod">
          <ac:chgData name="Aguirre, Horacio Agustin" userId="7bd3d74d-2609-42ff-a323-3aaec7ee4746" providerId="ADAL" clId="{1E482709-BF8E-4E2B-ACC1-283FFB589B1D}" dt="2022-09-14T22:05:07.137" v="5117" actId="1076"/>
          <ac:spMkLst>
            <pc:docMk/>
            <pc:sldMk cId="3430807877" sldId="8711"/>
            <ac:spMk id="18" creationId="{F1DCF37C-138A-4788-8259-6CB67BD921B2}"/>
          </ac:spMkLst>
        </pc:spChg>
        <pc:spChg chg="add mod">
          <ac:chgData name="Aguirre, Horacio Agustin" userId="7bd3d74d-2609-42ff-a323-3aaec7ee4746" providerId="ADAL" clId="{1E482709-BF8E-4E2B-ACC1-283FFB589B1D}" dt="2022-09-14T22:09:16.510" v="5153" actId="20577"/>
          <ac:spMkLst>
            <pc:docMk/>
            <pc:sldMk cId="3430807877" sldId="8711"/>
            <ac:spMk id="19" creationId="{435C6480-2E37-4D91-86A0-96BEBE3DFC4D}"/>
          </ac:spMkLst>
        </pc:spChg>
        <pc:picChg chg="del">
          <ac:chgData name="Aguirre, Horacio Agustin" userId="7bd3d74d-2609-42ff-a323-3aaec7ee4746" providerId="ADAL" clId="{1E482709-BF8E-4E2B-ACC1-283FFB589B1D}" dt="2022-09-13T19:58:13.168" v="1314" actId="478"/>
          <ac:picMkLst>
            <pc:docMk/>
            <pc:sldMk cId="3430807877" sldId="8711"/>
            <ac:picMk id="2" creationId="{00000000-0000-0000-0000-000000000000}"/>
          </ac:picMkLst>
        </pc:picChg>
        <pc:picChg chg="add del mod">
          <ac:chgData name="Aguirre, Horacio Agustin" userId="7bd3d74d-2609-42ff-a323-3aaec7ee4746" providerId="ADAL" clId="{1E482709-BF8E-4E2B-ACC1-283FFB589B1D}" dt="2022-09-13T19:57:52.111" v="1292" actId="478"/>
          <ac:picMkLst>
            <pc:docMk/>
            <pc:sldMk cId="3430807877" sldId="8711"/>
            <ac:picMk id="15" creationId="{30D99C80-6186-45F8-981C-C3ED736F2F0C}"/>
          </ac:picMkLst>
        </pc:picChg>
      </pc:sldChg>
      <pc:sldChg chg="del">
        <pc:chgData name="Aguirre, Horacio Agustin" userId="7bd3d74d-2609-42ff-a323-3aaec7ee4746" providerId="ADAL" clId="{1E482709-BF8E-4E2B-ACC1-283FFB589B1D}" dt="2022-09-14T22:56:51.668" v="5666" actId="47"/>
        <pc:sldMkLst>
          <pc:docMk/>
          <pc:sldMk cId="2589129791" sldId="8712"/>
        </pc:sldMkLst>
      </pc:sldChg>
      <pc:sldChg chg="addSp delSp modSp mod ord">
        <pc:chgData name="Aguirre, Horacio Agustin" userId="7bd3d74d-2609-42ff-a323-3aaec7ee4746" providerId="ADAL" clId="{1E482709-BF8E-4E2B-ACC1-283FFB589B1D}" dt="2022-09-14T17:11:10.899" v="2910"/>
        <pc:sldMkLst>
          <pc:docMk/>
          <pc:sldMk cId="1097802398" sldId="8714"/>
        </pc:sldMkLst>
        <pc:spChg chg="add del mod">
          <ac:chgData name="Aguirre, Horacio Agustin" userId="7bd3d74d-2609-42ff-a323-3aaec7ee4746" providerId="ADAL" clId="{1E482709-BF8E-4E2B-ACC1-283FFB589B1D}" dt="2022-09-14T17:11:09.380" v="2909" actId="478"/>
          <ac:spMkLst>
            <pc:docMk/>
            <pc:sldMk cId="1097802398" sldId="8714"/>
            <ac:spMk id="3" creationId="{002052DA-DFB2-401E-AB63-2BAA4CC17378}"/>
          </ac:spMkLst>
        </pc:spChg>
        <pc:spChg chg="add mod">
          <ac:chgData name="Aguirre, Horacio Agustin" userId="7bd3d74d-2609-42ff-a323-3aaec7ee4746" providerId="ADAL" clId="{1E482709-BF8E-4E2B-ACC1-283FFB589B1D}" dt="2022-09-14T17:11:10.899" v="2910"/>
          <ac:spMkLst>
            <pc:docMk/>
            <pc:sldMk cId="1097802398" sldId="8714"/>
            <ac:spMk id="7" creationId="{C1672F46-7C9D-4FAB-A303-47EB394A58C9}"/>
          </ac:spMkLst>
        </pc:spChg>
        <pc:spChg chg="mod">
          <ac:chgData name="Aguirre, Horacio Agustin" userId="7bd3d74d-2609-42ff-a323-3aaec7ee4746" providerId="ADAL" clId="{1E482709-BF8E-4E2B-ACC1-283FFB589B1D}" dt="2022-09-14T17:10:55.453" v="2907" actId="20577"/>
          <ac:spMkLst>
            <pc:docMk/>
            <pc:sldMk cId="1097802398" sldId="8714"/>
            <ac:spMk id="8" creationId="{5C5C9F35-2A5B-4684-B052-A507B5AB83C1}"/>
          </ac:spMkLst>
        </pc:spChg>
        <pc:spChg chg="del">
          <ac:chgData name="Aguirre, Horacio Agustin" userId="7bd3d74d-2609-42ff-a323-3aaec7ee4746" providerId="ADAL" clId="{1E482709-BF8E-4E2B-ACC1-283FFB589B1D}" dt="2022-09-14T17:11:04.528" v="2908" actId="478"/>
          <ac:spMkLst>
            <pc:docMk/>
            <pc:sldMk cId="1097802398" sldId="8714"/>
            <ac:spMk id="9" creationId="{00000000-0000-0000-0000-000000000000}"/>
          </ac:spMkLst>
        </pc:spChg>
      </pc:sldChg>
      <pc:sldChg chg="del ord">
        <pc:chgData name="Aguirre, Horacio Agustin" userId="7bd3d74d-2609-42ff-a323-3aaec7ee4746" providerId="ADAL" clId="{1E482709-BF8E-4E2B-ACC1-283FFB589B1D}" dt="2022-09-14T22:06:01.206" v="5124" actId="47"/>
        <pc:sldMkLst>
          <pc:docMk/>
          <pc:sldMk cId="1110525867" sldId="8715"/>
        </pc:sldMkLst>
      </pc:sldChg>
      <pc:sldChg chg="del">
        <pc:chgData name="Aguirre, Horacio Agustin" userId="7bd3d74d-2609-42ff-a323-3aaec7ee4746" providerId="ADAL" clId="{1E482709-BF8E-4E2B-ACC1-283FFB589B1D}" dt="2022-09-14T22:06:02.093" v="5125" actId="47"/>
        <pc:sldMkLst>
          <pc:docMk/>
          <pc:sldMk cId="1967048792" sldId="8716"/>
        </pc:sldMkLst>
      </pc:sldChg>
      <pc:sldChg chg="del">
        <pc:chgData name="Aguirre, Horacio Agustin" userId="7bd3d74d-2609-42ff-a323-3aaec7ee4746" providerId="ADAL" clId="{1E482709-BF8E-4E2B-ACC1-283FFB589B1D}" dt="2022-09-14T22:06:08.684" v="5127" actId="47"/>
        <pc:sldMkLst>
          <pc:docMk/>
          <pc:sldMk cId="3783146563" sldId="8717"/>
        </pc:sldMkLst>
      </pc:sldChg>
      <pc:sldChg chg="delSp modSp add del mod">
        <pc:chgData name="Aguirre, Horacio Agustin" userId="7bd3d74d-2609-42ff-a323-3aaec7ee4746" providerId="ADAL" clId="{1E482709-BF8E-4E2B-ACC1-283FFB589B1D}" dt="2022-09-12T22:01:41.564" v="1131" actId="20577"/>
        <pc:sldMkLst>
          <pc:docMk/>
          <pc:sldMk cId="406655830" sldId="8718"/>
        </pc:sldMkLst>
        <pc:spChg chg="mod">
          <ac:chgData name="Aguirre, Horacio Agustin" userId="7bd3d74d-2609-42ff-a323-3aaec7ee4746" providerId="ADAL" clId="{1E482709-BF8E-4E2B-ACC1-283FFB589B1D}" dt="2022-09-12T21:51:52.347" v="1012" actId="14100"/>
          <ac:spMkLst>
            <pc:docMk/>
            <pc:sldMk cId="406655830" sldId="8718"/>
            <ac:spMk id="11" creationId="{00000000-0000-0000-0000-000000000000}"/>
          </ac:spMkLst>
        </pc:spChg>
        <pc:spChg chg="mod">
          <ac:chgData name="Aguirre, Horacio Agustin" userId="7bd3d74d-2609-42ff-a323-3aaec7ee4746" providerId="ADAL" clId="{1E482709-BF8E-4E2B-ACC1-283FFB589B1D}" dt="2022-09-12T22:01:41.564" v="1131" actId="20577"/>
          <ac:spMkLst>
            <pc:docMk/>
            <pc:sldMk cId="406655830" sldId="8718"/>
            <ac:spMk id="127" creationId="{1391BE76-AB3E-4A8C-80B0-F2AF30348BFE}"/>
          </ac:spMkLst>
        </pc:spChg>
        <pc:picChg chg="del">
          <ac:chgData name="Aguirre, Horacio Agustin" userId="7bd3d74d-2609-42ff-a323-3aaec7ee4746" providerId="ADAL" clId="{1E482709-BF8E-4E2B-ACC1-283FFB589B1D}" dt="2022-09-12T21:56:18.342" v="1026" actId="478"/>
          <ac:picMkLst>
            <pc:docMk/>
            <pc:sldMk cId="406655830" sldId="8718"/>
            <ac:picMk id="2" creationId="{7394BE40-35C6-4854-A985-8C08A3B41425}"/>
          </ac:picMkLst>
        </pc:picChg>
        <pc:picChg chg="mod">
          <ac:chgData name="Aguirre, Horacio Agustin" userId="7bd3d74d-2609-42ff-a323-3aaec7ee4746" providerId="ADAL" clId="{1E482709-BF8E-4E2B-ACC1-283FFB589B1D}" dt="2022-09-12T22:00:59.845" v="1060" actId="1076"/>
          <ac:picMkLst>
            <pc:docMk/>
            <pc:sldMk cId="406655830" sldId="8718"/>
            <ac:picMk id="3" creationId="{CBA27811-C4B4-4B05-BED3-9AA2BF575701}"/>
          </ac:picMkLst>
        </pc:picChg>
        <pc:picChg chg="mod">
          <ac:chgData name="Aguirre, Horacio Agustin" userId="7bd3d74d-2609-42ff-a323-3aaec7ee4746" providerId="ADAL" clId="{1E482709-BF8E-4E2B-ACC1-283FFB589B1D}" dt="2022-09-12T22:00:56.245" v="1058" actId="1076"/>
          <ac:picMkLst>
            <pc:docMk/>
            <pc:sldMk cId="406655830" sldId="8718"/>
            <ac:picMk id="4" creationId="{F9AB5565-AF8E-4F33-A4F4-89CE0D931705}"/>
          </ac:picMkLst>
        </pc:picChg>
      </pc:sldChg>
      <pc:sldChg chg="addSp delSp modSp add mod ord modAnim">
        <pc:chgData name="Aguirre, Horacio Agustin" userId="7bd3d74d-2609-42ff-a323-3aaec7ee4746" providerId="ADAL" clId="{1E482709-BF8E-4E2B-ACC1-283FFB589B1D}" dt="2022-09-14T21:43:00.136" v="5026" actId="20577"/>
        <pc:sldMkLst>
          <pc:docMk/>
          <pc:sldMk cId="1455782731" sldId="8719"/>
        </pc:sldMkLst>
        <pc:spChg chg="add mod">
          <ac:chgData name="Aguirre, Horacio Agustin" userId="7bd3d74d-2609-42ff-a323-3aaec7ee4746" providerId="ADAL" clId="{1E482709-BF8E-4E2B-ACC1-283FFB589B1D}" dt="2022-09-14T21:24:25.987" v="4298" actId="14100"/>
          <ac:spMkLst>
            <pc:docMk/>
            <pc:sldMk cId="1455782731" sldId="8719"/>
            <ac:spMk id="3" creationId="{B23540D8-D4FE-4886-B417-23BC1CE90A4A}"/>
          </ac:spMkLst>
        </pc:spChg>
        <pc:spChg chg="add del mod">
          <ac:chgData name="Aguirre, Horacio Agustin" userId="7bd3d74d-2609-42ff-a323-3aaec7ee4746" providerId="ADAL" clId="{1E482709-BF8E-4E2B-ACC1-283FFB589B1D}" dt="2022-09-14T21:42:44.013" v="5007" actId="478"/>
          <ac:spMkLst>
            <pc:docMk/>
            <pc:sldMk cId="1455782731" sldId="8719"/>
            <ac:spMk id="5" creationId="{9372FF42-701E-4D11-B8C4-98F3A863D369}"/>
          </ac:spMkLst>
        </pc:spChg>
        <pc:spChg chg="add mod">
          <ac:chgData name="Aguirre, Horacio Agustin" userId="7bd3d74d-2609-42ff-a323-3aaec7ee4746" providerId="ADAL" clId="{1E482709-BF8E-4E2B-ACC1-283FFB589B1D}" dt="2022-09-14T21:24:30.520" v="4299" actId="255"/>
          <ac:spMkLst>
            <pc:docMk/>
            <pc:sldMk cId="1455782731" sldId="8719"/>
            <ac:spMk id="6" creationId="{9A92657B-F330-4090-9BA4-B594C698D75B}"/>
          </ac:spMkLst>
        </pc:spChg>
        <pc:spChg chg="add mod">
          <ac:chgData name="Aguirre, Horacio Agustin" userId="7bd3d74d-2609-42ff-a323-3aaec7ee4746" providerId="ADAL" clId="{1E482709-BF8E-4E2B-ACC1-283FFB589B1D}" dt="2022-09-14T21:25:06.892" v="4306" actId="14100"/>
          <ac:spMkLst>
            <pc:docMk/>
            <pc:sldMk cId="1455782731" sldId="8719"/>
            <ac:spMk id="7" creationId="{A06EF5E3-45DF-4DAA-B9D2-4E86CD286D97}"/>
          </ac:spMkLst>
        </pc:spChg>
        <pc:spChg chg="add mod">
          <ac:chgData name="Aguirre, Horacio Agustin" userId="7bd3d74d-2609-42ff-a323-3aaec7ee4746" providerId="ADAL" clId="{1E482709-BF8E-4E2B-ACC1-283FFB589B1D}" dt="2022-09-14T21:39:07.169" v="4987" actId="14100"/>
          <ac:spMkLst>
            <pc:docMk/>
            <pc:sldMk cId="1455782731" sldId="8719"/>
            <ac:spMk id="8" creationId="{0D3D5FE4-A645-4B39-991F-6D613C97EA14}"/>
          </ac:spMkLst>
        </pc:spChg>
        <pc:spChg chg="add mod">
          <ac:chgData name="Aguirre, Horacio Agustin" userId="7bd3d74d-2609-42ff-a323-3aaec7ee4746" providerId="ADAL" clId="{1E482709-BF8E-4E2B-ACC1-283FFB589B1D}" dt="2022-09-14T21:43:00.136" v="5026" actId="20577"/>
          <ac:spMkLst>
            <pc:docMk/>
            <pc:sldMk cId="1455782731" sldId="8719"/>
            <ac:spMk id="10" creationId="{6A443006-B909-4413-B6ED-7AA12838C2E1}"/>
          </ac:spMkLst>
        </pc:spChg>
        <pc:spChg chg="del">
          <ac:chgData name="Aguirre, Horacio Agustin" userId="7bd3d74d-2609-42ff-a323-3aaec7ee4746" providerId="ADAL" clId="{1E482709-BF8E-4E2B-ACC1-283FFB589B1D}" dt="2022-09-12T21:53:06.361" v="1013" actId="478"/>
          <ac:spMkLst>
            <pc:docMk/>
            <pc:sldMk cId="1455782731" sldId="8719"/>
            <ac:spMk id="10" creationId="{A96950BD-3B30-428D-839F-9B9FF5690A46}"/>
          </ac:spMkLst>
        </pc:spChg>
        <pc:spChg chg="mod">
          <ac:chgData name="Aguirre, Horacio Agustin" userId="7bd3d74d-2609-42ff-a323-3aaec7ee4746" providerId="ADAL" clId="{1E482709-BF8E-4E2B-ACC1-283FFB589B1D}" dt="2022-09-12T21:51:00.969" v="920" actId="20577"/>
          <ac:spMkLst>
            <pc:docMk/>
            <pc:sldMk cId="1455782731" sldId="8719"/>
            <ac:spMk id="11" creationId="{00000000-0000-0000-0000-000000000000}"/>
          </ac:spMkLst>
        </pc:spChg>
        <pc:spChg chg="del">
          <ac:chgData name="Aguirre, Horacio Agustin" userId="7bd3d74d-2609-42ff-a323-3aaec7ee4746" providerId="ADAL" clId="{1E482709-BF8E-4E2B-ACC1-283FFB589B1D}" dt="2022-09-12T21:53:11.627" v="1015" actId="478"/>
          <ac:spMkLst>
            <pc:docMk/>
            <pc:sldMk cId="1455782731" sldId="8719"/>
            <ac:spMk id="13" creationId="{030BEA7F-BFE2-4533-93E1-738C5E40BF54}"/>
          </ac:spMkLst>
        </pc:spChg>
        <pc:spChg chg="del">
          <ac:chgData name="Aguirre, Horacio Agustin" userId="7bd3d74d-2609-42ff-a323-3aaec7ee4746" providerId="ADAL" clId="{1E482709-BF8E-4E2B-ACC1-283FFB589B1D}" dt="2022-09-12T21:53:08.893" v="1014" actId="478"/>
          <ac:spMkLst>
            <pc:docMk/>
            <pc:sldMk cId="1455782731" sldId="8719"/>
            <ac:spMk id="14" creationId="{A4CAC328-E7FC-4FE3-9885-DE319A161FB6}"/>
          </ac:spMkLst>
        </pc:spChg>
        <pc:spChg chg="del">
          <ac:chgData name="Aguirre, Horacio Agustin" userId="7bd3d74d-2609-42ff-a323-3aaec7ee4746" providerId="ADAL" clId="{1E482709-BF8E-4E2B-ACC1-283FFB589B1D}" dt="2022-09-12T21:53:16.842" v="1017" actId="478"/>
          <ac:spMkLst>
            <pc:docMk/>
            <pc:sldMk cId="1455782731" sldId="8719"/>
            <ac:spMk id="15" creationId="{A4CAC328-E7FC-4FE3-9885-DE319A161FB6}"/>
          </ac:spMkLst>
        </pc:spChg>
        <pc:spChg chg="del">
          <ac:chgData name="Aguirre, Horacio Agustin" userId="7bd3d74d-2609-42ff-a323-3aaec7ee4746" providerId="ADAL" clId="{1E482709-BF8E-4E2B-ACC1-283FFB589B1D}" dt="2022-09-12T21:53:14.807" v="1016" actId="478"/>
          <ac:spMkLst>
            <pc:docMk/>
            <pc:sldMk cId="1455782731" sldId="8719"/>
            <ac:spMk id="16" creationId="{030BEA7F-BFE2-4533-93E1-738C5E40BF54}"/>
          </ac:spMkLst>
        </pc:spChg>
        <pc:spChg chg="del">
          <ac:chgData name="Aguirre, Horacio Agustin" userId="7bd3d74d-2609-42ff-a323-3aaec7ee4746" providerId="ADAL" clId="{1E482709-BF8E-4E2B-ACC1-283FFB589B1D}" dt="2022-09-12T21:53:19.904" v="1018" actId="478"/>
          <ac:spMkLst>
            <pc:docMk/>
            <pc:sldMk cId="1455782731" sldId="8719"/>
            <ac:spMk id="17" creationId="{1DD9D48A-AD7B-4937-1487-D4D1B1D41046}"/>
          </ac:spMkLst>
        </pc:spChg>
        <pc:picChg chg="mod">
          <ac:chgData name="Aguirre, Horacio Agustin" userId="7bd3d74d-2609-42ff-a323-3aaec7ee4746" providerId="ADAL" clId="{1E482709-BF8E-4E2B-ACC1-283FFB589B1D}" dt="2022-09-14T21:25:01.841" v="4304" actId="1076"/>
          <ac:picMkLst>
            <pc:docMk/>
            <pc:sldMk cId="1455782731" sldId="8719"/>
            <ac:picMk id="2" creationId="{CC75AFCA-5CC1-4181-8CC1-0F70A890677A}"/>
          </ac:picMkLst>
        </pc:picChg>
      </pc:sldChg>
      <pc:sldChg chg="addSp delSp modSp add mod">
        <pc:chgData name="Aguirre, Horacio Agustin" userId="7bd3d74d-2609-42ff-a323-3aaec7ee4746" providerId="ADAL" clId="{1E482709-BF8E-4E2B-ACC1-283FFB589B1D}" dt="2022-09-12T22:02:04.104" v="1133"/>
        <pc:sldMkLst>
          <pc:docMk/>
          <pc:sldMk cId="2030929838" sldId="8720"/>
        </pc:sldMkLst>
        <pc:spChg chg="add del">
          <ac:chgData name="Aguirre, Horacio Agustin" userId="7bd3d74d-2609-42ff-a323-3aaec7ee4746" providerId="ADAL" clId="{1E482709-BF8E-4E2B-ACC1-283FFB589B1D}" dt="2022-09-12T22:00:39.735" v="1049"/>
          <ac:spMkLst>
            <pc:docMk/>
            <pc:sldMk cId="2030929838" sldId="8720"/>
            <ac:spMk id="5" creationId="{10986B85-50BE-426B-9317-62BD151786BE}"/>
          </ac:spMkLst>
        </pc:spChg>
        <pc:spChg chg="add mod">
          <ac:chgData name="Aguirre, Horacio Agustin" userId="7bd3d74d-2609-42ff-a323-3aaec7ee4746" providerId="ADAL" clId="{1E482709-BF8E-4E2B-ACC1-283FFB589B1D}" dt="2022-09-12T22:02:04.104" v="1133"/>
          <ac:spMkLst>
            <pc:docMk/>
            <pc:sldMk cId="2030929838" sldId="8720"/>
            <ac:spMk id="10" creationId="{B9085C63-462F-4630-9470-704B25C4DB08}"/>
          </ac:spMkLst>
        </pc:spChg>
        <pc:spChg chg="del">
          <ac:chgData name="Aguirre, Horacio Agustin" userId="7bd3d74d-2609-42ff-a323-3aaec7ee4746" providerId="ADAL" clId="{1E482709-BF8E-4E2B-ACC1-283FFB589B1D}" dt="2022-09-12T22:02:02.296" v="1132" actId="478"/>
          <ac:spMkLst>
            <pc:docMk/>
            <pc:sldMk cId="2030929838" sldId="8720"/>
            <ac:spMk id="127" creationId="{1391BE76-AB3E-4A8C-80B0-F2AF30348BFE}"/>
          </ac:spMkLst>
        </pc:spChg>
        <pc:picChg chg="mod">
          <ac:chgData name="Aguirre, Horacio Agustin" userId="7bd3d74d-2609-42ff-a323-3aaec7ee4746" providerId="ADAL" clId="{1E482709-BF8E-4E2B-ACC1-283FFB589B1D}" dt="2022-09-12T22:00:51.748" v="1055" actId="1076"/>
          <ac:picMkLst>
            <pc:docMk/>
            <pc:sldMk cId="2030929838" sldId="8720"/>
            <ac:picMk id="2" creationId="{418B4F82-74F6-46BB-ACEC-838A0D90574D}"/>
          </ac:picMkLst>
        </pc:picChg>
        <pc:picChg chg="del">
          <ac:chgData name="Aguirre, Horacio Agustin" userId="7bd3d74d-2609-42ff-a323-3aaec7ee4746" providerId="ADAL" clId="{1E482709-BF8E-4E2B-ACC1-283FFB589B1D}" dt="2022-09-12T22:00:04.861" v="1042" actId="478"/>
          <ac:picMkLst>
            <pc:docMk/>
            <pc:sldMk cId="2030929838" sldId="8720"/>
            <ac:picMk id="3" creationId="{CBA27811-C4B4-4B05-BED3-9AA2BF575701}"/>
          </ac:picMkLst>
        </pc:picChg>
        <pc:picChg chg="del">
          <ac:chgData name="Aguirre, Horacio Agustin" userId="7bd3d74d-2609-42ff-a323-3aaec7ee4746" providerId="ADAL" clId="{1E482709-BF8E-4E2B-ACC1-283FFB589B1D}" dt="2022-09-12T22:00:01.551" v="1041" actId="478"/>
          <ac:picMkLst>
            <pc:docMk/>
            <pc:sldMk cId="2030929838" sldId="8720"/>
            <ac:picMk id="4" creationId="{F9AB5565-AF8E-4F33-A4F4-89CE0D931705}"/>
          </ac:picMkLst>
        </pc:picChg>
        <pc:picChg chg="mod">
          <ac:chgData name="Aguirre, Horacio Agustin" userId="7bd3d74d-2609-42ff-a323-3aaec7ee4746" providerId="ADAL" clId="{1E482709-BF8E-4E2B-ACC1-283FFB589B1D}" dt="2022-09-12T22:00:50.125" v="1054" actId="1076"/>
          <ac:picMkLst>
            <pc:docMk/>
            <pc:sldMk cId="2030929838" sldId="8720"/>
            <ac:picMk id="6" creationId="{979B0EF7-7BF6-4AE6-B591-D8BEFF3B4709}"/>
          </ac:picMkLst>
        </pc:picChg>
      </pc:sldChg>
      <pc:sldChg chg="addSp delSp modSp add mod ord">
        <pc:chgData name="Aguirre, Horacio Agustin" userId="7bd3d74d-2609-42ff-a323-3aaec7ee4746" providerId="ADAL" clId="{1E482709-BF8E-4E2B-ACC1-283FFB589B1D}" dt="2022-09-14T22:04:21.349" v="5110" actId="20577"/>
        <pc:sldMkLst>
          <pc:docMk/>
          <pc:sldMk cId="3035985582" sldId="8721"/>
        </pc:sldMkLst>
        <pc:spChg chg="add mod">
          <ac:chgData name="Aguirre, Horacio Agustin" userId="7bd3d74d-2609-42ff-a323-3aaec7ee4746" providerId="ADAL" clId="{1E482709-BF8E-4E2B-ACC1-283FFB589B1D}" dt="2022-09-14T22:04:21.349" v="5110" actId="20577"/>
          <ac:spMkLst>
            <pc:docMk/>
            <pc:sldMk cId="3035985582" sldId="8721"/>
            <ac:spMk id="2" creationId="{540666D8-B081-4816-AEE8-140FFA5E8638}"/>
          </ac:spMkLst>
        </pc:spChg>
        <pc:spChg chg="add del mod">
          <ac:chgData name="Aguirre, Horacio Agustin" userId="7bd3d74d-2609-42ff-a323-3aaec7ee4746" providerId="ADAL" clId="{1E482709-BF8E-4E2B-ACC1-283FFB589B1D}" dt="2022-09-13T19:43:34.663" v="1250" actId="20577"/>
          <ac:spMkLst>
            <pc:docMk/>
            <pc:sldMk cId="3035985582" sldId="8721"/>
            <ac:spMk id="4" creationId="{B894FEA3-FD4B-4F3A-8739-81342968C0A6}"/>
          </ac:spMkLst>
        </pc:spChg>
        <pc:spChg chg="mod">
          <ac:chgData name="Aguirre, Horacio Agustin" userId="7bd3d74d-2609-42ff-a323-3aaec7ee4746" providerId="ADAL" clId="{1E482709-BF8E-4E2B-ACC1-283FFB589B1D}" dt="2022-09-13T19:43:20.369" v="1219" actId="20577"/>
          <ac:spMkLst>
            <pc:docMk/>
            <pc:sldMk cId="3035985582" sldId="8721"/>
            <ac:spMk id="10" creationId="{B9085C63-462F-4630-9470-704B25C4DB08}"/>
          </ac:spMkLst>
        </pc:spChg>
        <pc:spChg chg="del">
          <ac:chgData name="Aguirre, Horacio Agustin" userId="7bd3d74d-2609-42ff-a323-3aaec7ee4746" providerId="ADAL" clId="{1E482709-BF8E-4E2B-ACC1-283FFB589B1D}" dt="2022-09-13T18:40:04.360" v="1135" actId="478"/>
          <ac:spMkLst>
            <pc:docMk/>
            <pc:sldMk cId="3035985582" sldId="8721"/>
            <ac:spMk id="11" creationId="{00000000-0000-0000-0000-000000000000}"/>
          </ac:spMkLst>
        </pc:spChg>
        <pc:picChg chg="del">
          <ac:chgData name="Aguirre, Horacio Agustin" userId="7bd3d74d-2609-42ff-a323-3aaec7ee4746" providerId="ADAL" clId="{1E482709-BF8E-4E2B-ACC1-283FFB589B1D}" dt="2022-09-13T18:41:00.429" v="1138" actId="478"/>
          <ac:picMkLst>
            <pc:docMk/>
            <pc:sldMk cId="3035985582" sldId="8721"/>
            <ac:picMk id="2" creationId="{418B4F82-74F6-46BB-ACEC-838A0D90574D}"/>
          </ac:picMkLst>
        </pc:picChg>
        <pc:picChg chg="del mod">
          <ac:chgData name="Aguirre, Horacio Agustin" userId="7bd3d74d-2609-42ff-a323-3aaec7ee4746" providerId="ADAL" clId="{1E482709-BF8E-4E2B-ACC1-283FFB589B1D}" dt="2022-09-13T18:41:19.420" v="1141" actId="478"/>
          <ac:picMkLst>
            <pc:docMk/>
            <pc:sldMk cId="3035985582" sldId="8721"/>
            <ac:picMk id="5" creationId="{F8AAAA25-FDC4-4A8D-9B8C-818F06E05571}"/>
          </ac:picMkLst>
        </pc:picChg>
        <pc:picChg chg="del">
          <ac:chgData name="Aguirre, Horacio Agustin" userId="7bd3d74d-2609-42ff-a323-3aaec7ee4746" providerId="ADAL" clId="{1E482709-BF8E-4E2B-ACC1-283FFB589B1D}" dt="2022-09-13T18:41:02.110" v="1139" actId="478"/>
          <ac:picMkLst>
            <pc:docMk/>
            <pc:sldMk cId="3035985582" sldId="8721"/>
            <ac:picMk id="6" creationId="{979B0EF7-7BF6-4AE6-B591-D8BEFF3B4709}"/>
          </ac:picMkLst>
        </pc:picChg>
        <pc:picChg chg="del mod">
          <ac:chgData name="Aguirre, Horacio Agustin" userId="7bd3d74d-2609-42ff-a323-3aaec7ee4746" providerId="ADAL" clId="{1E482709-BF8E-4E2B-ACC1-283FFB589B1D}" dt="2022-09-13T19:41:36.626" v="1145" actId="478"/>
          <ac:picMkLst>
            <pc:docMk/>
            <pc:sldMk cId="3035985582" sldId="8721"/>
            <ac:picMk id="7" creationId="{898A463F-BAC5-4FB8-B9E8-3B82DCA558A6}"/>
          </ac:picMkLst>
        </pc:picChg>
        <pc:picChg chg="mod">
          <ac:chgData name="Aguirre, Horacio Agustin" userId="7bd3d74d-2609-42ff-a323-3aaec7ee4746" providerId="ADAL" clId="{1E482709-BF8E-4E2B-ACC1-283FFB589B1D}" dt="2022-09-13T19:41:52.982" v="1148" actId="1076"/>
          <ac:picMkLst>
            <pc:docMk/>
            <pc:sldMk cId="3035985582" sldId="8721"/>
            <ac:picMk id="8" creationId="{BB3E49F5-A3AA-4D20-8199-48251C13ACE8}"/>
          </ac:picMkLst>
        </pc:picChg>
        <pc:picChg chg="mod">
          <ac:chgData name="Aguirre, Horacio Agustin" userId="7bd3d74d-2609-42ff-a323-3aaec7ee4746" providerId="ADAL" clId="{1E482709-BF8E-4E2B-ACC1-283FFB589B1D}" dt="2022-09-13T19:42:21.733" v="1153" actId="1076"/>
          <ac:picMkLst>
            <pc:docMk/>
            <pc:sldMk cId="3035985582" sldId="8721"/>
            <ac:picMk id="9" creationId="{FCB89345-C4BC-4B24-A927-3162BD8AE109}"/>
          </ac:picMkLst>
        </pc:picChg>
      </pc:sldChg>
      <pc:sldChg chg="addSp delSp modSp add mod ord">
        <pc:chgData name="Aguirre, Horacio Agustin" userId="7bd3d74d-2609-42ff-a323-3aaec7ee4746" providerId="ADAL" clId="{1E482709-BF8E-4E2B-ACC1-283FFB589B1D}" dt="2022-09-14T22:04:26.108" v="5114" actId="20577"/>
        <pc:sldMkLst>
          <pc:docMk/>
          <pc:sldMk cId="3987259415" sldId="8722"/>
        </pc:sldMkLst>
        <pc:spChg chg="add mod">
          <ac:chgData name="Aguirre, Horacio Agustin" userId="7bd3d74d-2609-42ff-a323-3aaec7ee4746" providerId="ADAL" clId="{1E482709-BF8E-4E2B-ACC1-283FFB589B1D}" dt="2022-09-14T22:04:26.108" v="5114" actId="20577"/>
          <ac:spMkLst>
            <pc:docMk/>
            <pc:sldMk cId="3987259415" sldId="8722"/>
            <ac:spMk id="6" creationId="{48D30FF9-6BF5-4D35-B46A-02FF0A98AE7D}"/>
          </ac:spMkLst>
        </pc:spChg>
        <pc:spChg chg="mod">
          <ac:chgData name="Aguirre, Horacio Agustin" userId="7bd3d74d-2609-42ff-a323-3aaec7ee4746" providerId="ADAL" clId="{1E482709-BF8E-4E2B-ACC1-283FFB589B1D}" dt="2022-09-13T19:53:29.907" v="1285" actId="1076"/>
          <ac:spMkLst>
            <pc:docMk/>
            <pc:sldMk cId="3987259415" sldId="8722"/>
            <ac:spMk id="10" creationId="{B9085C63-462F-4630-9470-704B25C4DB08}"/>
          </ac:spMkLst>
        </pc:spChg>
        <pc:picChg chg="add mod">
          <ac:chgData name="Aguirre, Horacio Agustin" userId="7bd3d74d-2609-42ff-a323-3aaec7ee4746" providerId="ADAL" clId="{1E482709-BF8E-4E2B-ACC1-283FFB589B1D}" dt="2022-09-13T19:53:09.963" v="1258" actId="1076"/>
          <ac:picMkLst>
            <pc:docMk/>
            <pc:sldMk cId="3987259415" sldId="8722"/>
            <ac:picMk id="7" creationId="{F9C16289-0AF0-451A-8CEA-01A3D94CBEF5}"/>
          </ac:picMkLst>
        </pc:picChg>
        <pc:picChg chg="del">
          <ac:chgData name="Aguirre, Horacio Agustin" userId="7bd3d74d-2609-42ff-a323-3aaec7ee4746" providerId="ADAL" clId="{1E482709-BF8E-4E2B-ACC1-283FFB589B1D}" dt="2022-09-13T19:52:57.346" v="1253" actId="478"/>
          <ac:picMkLst>
            <pc:docMk/>
            <pc:sldMk cId="3987259415" sldId="8722"/>
            <ac:picMk id="8" creationId="{BB3E49F5-A3AA-4D20-8199-48251C13ACE8}"/>
          </ac:picMkLst>
        </pc:picChg>
        <pc:picChg chg="del">
          <ac:chgData name="Aguirre, Horacio Agustin" userId="7bd3d74d-2609-42ff-a323-3aaec7ee4746" providerId="ADAL" clId="{1E482709-BF8E-4E2B-ACC1-283FFB589B1D}" dt="2022-09-13T19:52:55.204" v="1252" actId="478"/>
          <ac:picMkLst>
            <pc:docMk/>
            <pc:sldMk cId="3987259415" sldId="8722"/>
            <ac:picMk id="9" creationId="{FCB89345-C4BC-4B24-A927-3162BD8AE109}"/>
          </ac:picMkLst>
        </pc:picChg>
      </pc:sldChg>
      <pc:sldChg chg="addSp delSp modSp add mod">
        <pc:chgData name="Aguirre, Horacio Agustin" userId="7bd3d74d-2609-42ff-a323-3aaec7ee4746" providerId="ADAL" clId="{1E482709-BF8E-4E2B-ACC1-283FFB589B1D}" dt="2022-09-14T22:28:59.508" v="5223" actId="14100"/>
        <pc:sldMkLst>
          <pc:docMk/>
          <pc:sldMk cId="2557515908" sldId="8723"/>
        </pc:sldMkLst>
        <pc:spChg chg="add mod">
          <ac:chgData name="Aguirre, Horacio Agustin" userId="7bd3d74d-2609-42ff-a323-3aaec7ee4746" providerId="ADAL" clId="{1E482709-BF8E-4E2B-ACC1-283FFB589B1D}" dt="2022-09-14T22:28:35.444" v="5219" actId="1076"/>
          <ac:spMkLst>
            <pc:docMk/>
            <pc:sldMk cId="2557515908" sldId="8723"/>
            <ac:spMk id="7" creationId="{1773BAA2-2266-44CD-800E-7809DF992206}"/>
          </ac:spMkLst>
        </pc:spChg>
        <pc:spChg chg="add mod">
          <ac:chgData name="Aguirre, Horacio Agustin" userId="7bd3d74d-2609-42ff-a323-3aaec7ee4746" providerId="ADAL" clId="{1E482709-BF8E-4E2B-ACC1-283FFB589B1D}" dt="2022-09-14T22:05:24.498" v="5118" actId="113"/>
          <ac:spMkLst>
            <pc:docMk/>
            <pc:sldMk cId="2557515908" sldId="8723"/>
            <ac:spMk id="8" creationId="{4645A7BD-3E5F-4E2D-B2E4-B024FBFF8751}"/>
          </ac:spMkLst>
        </pc:spChg>
        <pc:spChg chg="add mod">
          <ac:chgData name="Aguirre, Horacio Agustin" userId="7bd3d74d-2609-42ff-a323-3aaec7ee4746" providerId="ADAL" clId="{1E482709-BF8E-4E2B-ACC1-283FFB589B1D}" dt="2022-09-14T22:28:59.508" v="5223" actId="14100"/>
          <ac:spMkLst>
            <pc:docMk/>
            <pc:sldMk cId="2557515908" sldId="8723"/>
            <ac:spMk id="9" creationId="{229174AB-E326-4D95-A661-DBFC96FE2C9F}"/>
          </ac:spMkLst>
        </pc:spChg>
        <pc:spChg chg="del">
          <ac:chgData name="Aguirre, Horacio Agustin" userId="7bd3d74d-2609-42ff-a323-3aaec7ee4746" providerId="ADAL" clId="{1E482709-BF8E-4E2B-ACC1-283FFB589B1D}" dt="2022-09-13T20:56:41.356" v="2283" actId="478"/>
          <ac:spMkLst>
            <pc:docMk/>
            <pc:sldMk cId="2557515908" sldId="8723"/>
            <ac:spMk id="10" creationId="{A96950BD-3B30-428D-839F-9B9FF5690A46}"/>
          </ac:spMkLst>
        </pc:spChg>
        <pc:spChg chg="mod">
          <ac:chgData name="Aguirre, Horacio Agustin" userId="7bd3d74d-2609-42ff-a323-3aaec7ee4746" providerId="ADAL" clId="{1E482709-BF8E-4E2B-ACC1-283FFB589B1D}" dt="2022-09-13T20:57:06.683" v="2292" actId="20577"/>
          <ac:spMkLst>
            <pc:docMk/>
            <pc:sldMk cId="2557515908" sldId="8723"/>
            <ac:spMk id="11" creationId="{00000000-0000-0000-0000-000000000000}"/>
          </ac:spMkLst>
        </pc:spChg>
        <pc:spChg chg="add mod">
          <ac:chgData name="Aguirre, Horacio Agustin" userId="7bd3d74d-2609-42ff-a323-3aaec7ee4746" providerId="ADAL" clId="{1E482709-BF8E-4E2B-ACC1-283FFB589B1D}" dt="2022-09-14T22:05:30.530" v="5119" actId="113"/>
          <ac:spMkLst>
            <pc:docMk/>
            <pc:sldMk cId="2557515908" sldId="8723"/>
            <ac:spMk id="12" creationId="{AEB803C6-B633-4F62-9590-CBB10CEB230B}"/>
          </ac:spMkLst>
        </pc:spChg>
        <pc:spChg chg="del">
          <ac:chgData name="Aguirre, Horacio Agustin" userId="7bd3d74d-2609-42ff-a323-3aaec7ee4746" providerId="ADAL" clId="{1E482709-BF8E-4E2B-ACC1-283FFB589B1D}" dt="2022-09-13T20:56:47.408" v="2285" actId="478"/>
          <ac:spMkLst>
            <pc:docMk/>
            <pc:sldMk cId="2557515908" sldId="8723"/>
            <ac:spMk id="13" creationId="{030BEA7F-BFE2-4533-93E1-738C5E40BF54}"/>
          </ac:spMkLst>
        </pc:spChg>
        <pc:spChg chg="del">
          <ac:chgData name="Aguirre, Horacio Agustin" userId="7bd3d74d-2609-42ff-a323-3aaec7ee4746" providerId="ADAL" clId="{1E482709-BF8E-4E2B-ACC1-283FFB589B1D}" dt="2022-09-13T20:56:43.982" v="2284" actId="478"/>
          <ac:spMkLst>
            <pc:docMk/>
            <pc:sldMk cId="2557515908" sldId="8723"/>
            <ac:spMk id="14" creationId="{A4CAC328-E7FC-4FE3-9885-DE319A161FB6}"/>
          </ac:spMkLst>
        </pc:spChg>
        <pc:spChg chg="add mod">
          <ac:chgData name="Aguirre, Horacio Agustin" userId="7bd3d74d-2609-42ff-a323-3aaec7ee4746" providerId="ADAL" clId="{1E482709-BF8E-4E2B-ACC1-283FFB589B1D}" dt="2022-09-13T21:08:05.155" v="2369" actId="20577"/>
          <ac:spMkLst>
            <pc:docMk/>
            <pc:sldMk cId="2557515908" sldId="8723"/>
            <ac:spMk id="15" creationId="{87FB94DA-1219-41BE-B4D8-088EA04794D8}"/>
          </ac:spMkLst>
        </pc:spChg>
        <pc:graphicFrameChg chg="add del mod modGraphic">
          <ac:chgData name="Aguirre, Horacio Agustin" userId="7bd3d74d-2609-42ff-a323-3aaec7ee4746" providerId="ADAL" clId="{1E482709-BF8E-4E2B-ACC1-283FFB589B1D}" dt="2022-09-13T20:57:39.473" v="2297" actId="478"/>
          <ac:graphicFrameMkLst>
            <pc:docMk/>
            <pc:sldMk cId="2557515908" sldId="8723"/>
            <ac:graphicFrameMk id="3" creationId="{DDA6A075-98FD-43A5-A189-2ABE51BFCB8C}"/>
          </ac:graphicFrameMkLst>
        </pc:graphicFrameChg>
      </pc:sldChg>
      <pc:sldChg chg="add del">
        <pc:chgData name="Aguirre, Horacio Agustin" userId="7bd3d74d-2609-42ff-a323-3aaec7ee4746" providerId="ADAL" clId="{1E482709-BF8E-4E2B-ACC1-283FFB589B1D}" dt="2022-09-14T22:05:41.090" v="5120" actId="47"/>
        <pc:sldMkLst>
          <pc:docMk/>
          <pc:sldMk cId="4068117806" sldId="8724"/>
        </pc:sldMkLst>
      </pc:sldChg>
      <pc:sldChg chg="addSp delSp modSp add mod">
        <pc:chgData name="Aguirre, Horacio Agustin" userId="7bd3d74d-2609-42ff-a323-3aaec7ee4746" providerId="ADAL" clId="{1E482709-BF8E-4E2B-ACC1-283FFB589B1D}" dt="2022-09-14T23:11:29.950" v="5691" actId="1076"/>
        <pc:sldMkLst>
          <pc:docMk/>
          <pc:sldMk cId="69254106" sldId="8725"/>
        </pc:sldMkLst>
        <pc:spChg chg="add del mod">
          <ac:chgData name="Aguirre, Horacio Agustin" userId="7bd3d74d-2609-42ff-a323-3aaec7ee4746" providerId="ADAL" clId="{1E482709-BF8E-4E2B-ACC1-283FFB589B1D}" dt="2022-09-13T21:28:14.076" v="2471" actId="478"/>
          <ac:spMkLst>
            <pc:docMk/>
            <pc:sldMk cId="69254106" sldId="8725"/>
            <ac:spMk id="4" creationId="{61A87241-4B82-4D1E-BF7C-862039AC5187}"/>
          </ac:spMkLst>
        </pc:spChg>
        <pc:spChg chg="del">
          <ac:chgData name="Aguirre, Horacio Agustin" userId="7bd3d74d-2609-42ff-a323-3aaec7ee4746" providerId="ADAL" clId="{1E482709-BF8E-4E2B-ACC1-283FFB589B1D}" dt="2022-09-13T21:22:24.262" v="2373" actId="478"/>
          <ac:spMkLst>
            <pc:docMk/>
            <pc:sldMk cId="69254106" sldId="8725"/>
            <ac:spMk id="8" creationId="{4645A7BD-3E5F-4E2D-B2E4-B024FBFF8751}"/>
          </ac:spMkLst>
        </pc:spChg>
        <pc:spChg chg="del mod">
          <ac:chgData name="Aguirre, Horacio Agustin" userId="7bd3d74d-2609-42ff-a323-3aaec7ee4746" providerId="ADAL" clId="{1E482709-BF8E-4E2B-ACC1-283FFB589B1D}" dt="2022-09-13T21:28:11.607" v="2470" actId="478"/>
          <ac:spMkLst>
            <pc:docMk/>
            <pc:sldMk cId="69254106" sldId="8725"/>
            <ac:spMk id="11" creationId="{00000000-0000-0000-0000-000000000000}"/>
          </ac:spMkLst>
        </pc:spChg>
        <pc:spChg chg="del">
          <ac:chgData name="Aguirre, Horacio Agustin" userId="7bd3d74d-2609-42ff-a323-3aaec7ee4746" providerId="ADAL" clId="{1E482709-BF8E-4E2B-ACC1-283FFB589B1D}" dt="2022-09-13T21:22:28.198" v="2374" actId="478"/>
          <ac:spMkLst>
            <pc:docMk/>
            <pc:sldMk cId="69254106" sldId="8725"/>
            <ac:spMk id="12" creationId="{AEB803C6-B633-4F62-9590-CBB10CEB230B}"/>
          </ac:spMkLst>
        </pc:spChg>
        <pc:spChg chg="add mod">
          <ac:chgData name="Aguirre, Horacio Agustin" userId="7bd3d74d-2609-42ff-a323-3aaec7ee4746" providerId="ADAL" clId="{1E482709-BF8E-4E2B-ACC1-283FFB589B1D}" dt="2022-09-14T23:11:29.950" v="5691" actId="1076"/>
          <ac:spMkLst>
            <pc:docMk/>
            <pc:sldMk cId="69254106" sldId="8725"/>
            <ac:spMk id="13" creationId="{A07787DD-E946-421C-A861-5BD9AEAF1870}"/>
          </ac:spMkLst>
        </pc:spChg>
        <pc:spChg chg="del">
          <ac:chgData name="Aguirre, Horacio Agustin" userId="7bd3d74d-2609-42ff-a323-3aaec7ee4746" providerId="ADAL" clId="{1E482709-BF8E-4E2B-ACC1-283FFB589B1D}" dt="2022-09-13T21:22:20.654" v="2372" actId="478"/>
          <ac:spMkLst>
            <pc:docMk/>
            <pc:sldMk cId="69254106" sldId="8725"/>
            <ac:spMk id="15" creationId="{87FB94DA-1219-41BE-B4D8-088EA04794D8}"/>
          </ac:spMkLst>
        </pc:spChg>
        <pc:graphicFrameChg chg="add del mod modGraphic">
          <ac:chgData name="Aguirre, Horacio Agustin" userId="7bd3d74d-2609-42ff-a323-3aaec7ee4746" providerId="ADAL" clId="{1E482709-BF8E-4E2B-ACC1-283FFB589B1D}" dt="2022-09-13T21:28:22.207" v="2474" actId="478"/>
          <ac:graphicFrameMkLst>
            <pc:docMk/>
            <pc:sldMk cId="69254106" sldId="8725"/>
            <ac:graphicFrameMk id="5" creationId="{7EC43B01-A8D9-4CDE-94BE-91D644209F56}"/>
          </ac:graphicFrameMkLst>
        </pc:graphicFrameChg>
        <pc:graphicFrameChg chg="add del mod">
          <ac:chgData name="Aguirre, Horacio Agustin" userId="7bd3d74d-2609-42ff-a323-3aaec7ee4746" providerId="ADAL" clId="{1E482709-BF8E-4E2B-ACC1-283FFB589B1D}" dt="2022-09-14T22:17:13.449" v="5171"/>
          <ac:graphicFrameMkLst>
            <pc:docMk/>
            <pc:sldMk cId="69254106" sldId="8725"/>
            <ac:graphicFrameMk id="8" creationId="{91C385F3-5AF5-4A3D-ADEF-B08E06E395F5}"/>
          </ac:graphicFrameMkLst>
        </pc:graphicFrameChg>
        <pc:picChg chg="del mod">
          <ac:chgData name="Aguirre, Horacio Agustin" userId="7bd3d74d-2609-42ff-a323-3aaec7ee4746" providerId="ADAL" clId="{1E482709-BF8E-4E2B-ACC1-283FFB589B1D}" dt="2022-09-14T22:06:21.463" v="5129" actId="478"/>
          <ac:picMkLst>
            <pc:docMk/>
            <pc:sldMk cId="69254106" sldId="8725"/>
            <ac:picMk id="2" creationId="{671FE2F3-D1F9-40F0-ACDC-2534EF21D405}"/>
          </ac:picMkLst>
        </pc:picChg>
        <pc:picChg chg="del mod">
          <ac:chgData name="Aguirre, Horacio Agustin" userId="7bd3d74d-2609-42ff-a323-3aaec7ee4746" providerId="ADAL" clId="{1E482709-BF8E-4E2B-ACC1-283FFB589B1D}" dt="2022-09-14T22:12:51.924" v="5156" actId="478"/>
          <ac:picMkLst>
            <pc:docMk/>
            <pc:sldMk cId="69254106" sldId="8725"/>
            <ac:picMk id="3" creationId="{4E67CB36-0922-4463-8B99-415160217539}"/>
          </ac:picMkLst>
        </pc:picChg>
        <pc:picChg chg="del">
          <ac:chgData name="Aguirre, Horacio Agustin" userId="7bd3d74d-2609-42ff-a323-3aaec7ee4746" providerId="ADAL" clId="{1E482709-BF8E-4E2B-ACC1-283FFB589B1D}" dt="2022-09-14T22:13:47.640" v="5157" actId="478"/>
          <ac:picMkLst>
            <pc:docMk/>
            <pc:sldMk cId="69254106" sldId="8725"/>
            <ac:picMk id="4" creationId="{07DA03CB-0FFE-4B3F-96F9-2484C67F6077}"/>
          </ac:picMkLst>
        </pc:picChg>
        <pc:picChg chg="mod">
          <ac:chgData name="Aguirre, Horacio Agustin" userId="7bd3d74d-2609-42ff-a323-3aaec7ee4746" providerId="ADAL" clId="{1E482709-BF8E-4E2B-ACC1-283FFB589B1D}" dt="2022-09-14T22:13:59.354" v="5161" actId="1076"/>
          <ac:picMkLst>
            <pc:docMk/>
            <pc:sldMk cId="69254106" sldId="8725"/>
            <ac:picMk id="5" creationId="{4D768917-738B-4038-9CA6-6727863AB4F3}"/>
          </ac:picMkLst>
        </pc:picChg>
        <pc:picChg chg="mod">
          <ac:chgData name="Aguirre, Horacio Agustin" userId="7bd3d74d-2609-42ff-a323-3aaec7ee4746" providerId="ADAL" clId="{1E482709-BF8E-4E2B-ACC1-283FFB589B1D}" dt="2022-09-14T22:16:14.315" v="5166" actId="14100"/>
          <ac:picMkLst>
            <pc:docMk/>
            <pc:sldMk cId="69254106" sldId="8725"/>
            <ac:picMk id="6" creationId="{4EE703BD-C53A-4C8A-80E7-049D0A25341B}"/>
          </ac:picMkLst>
        </pc:picChg>
        <pc:picChg chg="mod">
          <ac:chgData name="Aguirre, Horacio Agustin" userId="7bd3d74d-2609-42ff-a323-3aaec7ee4746" providerId="ADAL" clId="{1E482709-BF8E-4E2B-ACC1-283FFB589B1D}" dt="2022-09-14T22:17:57.635" v="5188" actId="1076"/>
          <ac:picMkLst>
            <pc:docMk/>
            <pc:sldMk cId="69254106" sldId="8725"/>
            <ac:picMk id="7" creationId="{5F88CE0A-F716-40EB-81EE-216A848EDAEC}"/>
          </ac:picMkLst>
        </pc:picChg>
        <pc:picChg chg="mod">
          <ac:chgData name="Aguirre, Horacio Agustin" userId="7bd3d74d-2609-42ff-a323-3aaec7ee4746" providerId="ADAL" clId="{1E482709-BF8E-4E2B-ACC1-283FFB589B1D}" dt="2022-09-14T22:17:49.813" v="5186" actId="1038"/>
          <ac:picMkLst>
            <pc:docMk/>
            <pc:sldMk cId="69254106" sldId="8725"/>
            <ac:picMk id="9" creationId="{1FA4093D-3B36-4ADE-A47F-184319FC7B15}"/>
          </ac:picMkLst>
        </pc:picChg>
      </pc:sldChg>
      <pc:sldChg chg="addSp delSp modSp add mod">
        <pc:chgData name="Aguirre, Horacio Agustin" userId="7bd3d74d-2609-42ff-a323-3aaec7ee4746" providerId="ADAL" clId="{1E482709-BF8E-4E2B-ACC1-283FFB589B1D}" dt="2022-09-14T23:11:41.078" v="5694" actId="1076"/>
        <pc:sldMkLst>
          <pc:docMk/>
          <pc:sldMk cId="1078472814" sldId="8726"/>
        </pc:sldMkLst>
        <pc:spChg chg="mod">
          <ac:chgData name="Aguirre, Horacio Agustin" userId="7bd3d74d-2609-42ff-a323-3aaec7ee4746" providerId="ADAL" clId="{1E482709-BF8E-4E2B-ACC1-283FFB589B1D}" dt="2022-09-14T23:11:41.078" v="5694" actId="1076"/>
          <ac:spMkLst>
            <pc:docMk/>
            <pc:sldMk cId="1078472814" sldId="8726"/>
            <ac:spMk id="11" creationId="{00000000-0000-0000-0000-000000000000}"/>
          </ac:spMkLst>
        </pc:spChg>
        <pc:picChg chg="del">
          <ac:chgData name="Aguirre, Horacio Agustin" userId="7bd3d74d-2609-42ff-a323-3aaec7ee4746" providerId="ADAL" clId="{1E482709-BF8E-4E2B-ACC1-283FFB589B1D}" dt="2022-09-13T21:29:05.470" v="2476" actId="478"/>
          <ac:picMkLst>
            <pc:docMk/>
            <pc:sldMk cId="1078472814" sldId="8726"/>
            <ac:picMk id="2" creationId="{671FE2F3-D1F9-40F0-ACDC-2534EF21D405}"/>
          </ac:picMkLst>
        </pc:picChg>
        <pc:picChg chg="mod">
          <ac:chgData name="Aguirre, Horacio Agustin" userId="7bd3d74d-2609-42ff-a323-3aaec7ee4746" providerId="ADAL" clId="{1E482709-BF8E-4E2B-ACC1-283FFB589B1D}" dt="2022-09-14T22:58:24.123" v="5681" actId="14100"/>
          <ac:picMkLst>
            <pc:docMk/>
            <pc:sldMk cId="1078472814" sldId="8726"/>
            <ac:picMk id="2" creationId="{73C566F3-FF24-4116-BAF2-7BA7D5AD08B7}"/>
          </ac:picMkLst>
        </pc:picChg>
        <pc:picChg chg="del mod">
          <ac:chgData name="Aguirre, Horacio Agustin" userId="7bd3d74d-2609-42ff-a323-3aaec7ee4746" providerId="ADAL" clId="{1E482709-BF8E-4E2B-ACC1-283FFB589B1D}" dt="2022-09-14T22:06:24.956" v="5130" actId="478"/>
          <ac:picMkLst>
            <pc:docMk/>
            <pc:sldMk cId="1078472814" sldId="8726"/>
            <ac:picMk id="3" creationId="{4C1DFBFB-BB3D-47C0-A51D-8D8F998B6CA2}"/>
          </ac:picMkLst>
        </pc:picChg>
        <pc:picChg chg="mod">
          <ac:chgData name="Aguirre, Horacio Agustin" userId="7bd3d74d-2609-42ff-a323-3aaec7ee4746" providerId="ADAL" clId="{1E482709-BF8E-4E2B-ACC1-283FFB589B1D}" dt="2022-09-14T22:25:22.476" v="5201" actId="14100"/>
          <ac:picMkLst>
            <pc:docMk/>
            <pc:sldMk cId="1078472814" sldId="8726"/>
            <ac:picMk id="4" creationId="{CC2FC2A5-C7E2-4CED-A570-33D69E79AF02}"/>
          </ac:picMkLst>
        </pc:picChg>
        <pc:picChg chg="add mod">
          <ac:chgData name="Aguirre, Horacio Agustin" userId="7bd3d74d-2609-42ff-a323-3aaec7ee4746" providerId="ADAL" clId="{1E482709-BF8E-4E2B-ACC1-283FFB589B1D}" dt="2022-09-14T22:58:17.219" v="5678" actId="1076"/>
          <ac:picMkLst>
            <pc:docMk/>
            <pc:sldMk cId="1078472814" sldId="8726"/>
            <ac:picMk id="7" creationId="{32746A86-CACE-4DB1-8AE2-8B4FB851CB42}"/>
          </ac:picMkLst>
        </pc:picChg>
        <pc:picChg chg="add mod">
          <ac:chgData name="Aguirre, Horacio Agustin" userId="7bd3d74d-2609-42ff-a323-3aaec7ee4746" providerId="ADAL" clId="{1E482709-BF8E-4E2B-ACC1-283FFB589B1D}" dt="2022-09-14T22:58:50.031" v="5685"/>
          <ac:picMkLst>
            <pc:docMk/>
            <pc:sldMk cId="1078472814" sldId="8726"/>
            <ac:picMk id="8" creationId="{B8A4BB9E-1467-486C-83B3-946A5F552318}"/>
          </ac:picMkLst>
        </pc:picChg>
      </pc:sldChg>
      <pc:sldChg chg="delSp modSp add del mod">
        <pc:chgData name="Aguirre, Horacio Agustin" userId="7bd3d74d-2609-42ff-a323-3aaec7ee4746" providerId="ADAL" clId="{1E482709-BF8E-4E2B-ACC1-283FFB589B1D}" dt="2022-09-14T22:06:27.474" v="5131" actId="47"/>
        <pc:sldMkLst>
          <pc:docMk/>
          <pc:sldMk cId="149092911" sldId="8727"/>
        </pc:sldMkLst>
        <pc:spChg chg="mod">
          <ac:chgData name="Aguirre, Horacio Agustin" userId="7bd3d74d-2609-42ff-a323-3aaec7ee4746" providerId="ADAL" clId="{1E482709-BF8E-4E2B-ACC1-283FFB589B1D}" dt="2022-09-13T21:38:52.859" v="2521" actId="6549"/>
          <ac:spMkLst>
            <pc:docMk/>
            <pc:sldMk cId="149092911" sldId="8727"/>
            <ac:spMk id="11" creationId="{00000000-0000-0000-0000-000000000000}"/>
          </ac:spMkLst>
        </pc:spChg>
        <pc:picChg chg="mod">
          <ac:chgData name="Aguirre, Horacio Agustin" userId="7bd3d74d-2609-42ff-a323-3aaec7ee4746" providerId="ADAL" clId="{1E482709-BF8E-4E2B-ACC1-283FFB589B1D}" dt="2022-09-13T21:39:26.801" v="2523" actId="1076"/>
          <ac:picMkLst>
            <pc:docMk/>
            <pc:sldMk cId="149092911" sldId="8727"/>
            <ac:picMk id="2" creationId="{53554095-A9C8-41F5-807C-C75FFEF78B37}"/>
          </ac:picMkLst>
        </pc:picChg>
        <pc:picChg chg="del">
          <ac:chgData name="Aguirre, Horacio Agustin" userId="7bd3d74d-2609-42ff-a323-3aaec7ee4746" providerId="ADAL" clId="{1E482709-BF8E-4E2B-ACC1-283FFB589B1D}" dt="2022-09-13T21:38:57.822" v="2522" actId="478"/>
          <ac:picMkLst>
            <pc:docMk/>
            <pc:sldMk cId="149092911" sldId="8727"/>
            <ac:picMk id="3" creationId="{4C1DFBFB-BB3D-47C0-A51D-8D8F998B6CA2}"/>
          </ac:picMkLst>
        </pc:picChg>
      </pc:sldChg>
      <pc:sldChg chg="addSp delSp modSp add mod">
        <pc:chgData name="Aguirre, Horacio Agustin" userId="7bd3d74d-2609-42ff-a323-3aaec7ee4746" providerId="ADAL" clId="{1E482709-BF8E-4E2B-ACC1-283FFB589B1D}" dt="2022-09-14T23:12:06.175" v="5700" actId="1076"/>
        <pc:sldMkLst>
          <pc:docMk/>
          <pc:sldMk cId="1538297279" sldId="8728"/>
        </pc:sldMkLst>
        <pc:spChg chg="mod">
          <ac:chgData name="Aguirre, Horacio Agustin" userId="7bd3d74d-2609-42ff-a323-3aaec7ee4746" providerId="ADAL" clId="{1E482709-BF8E-4E2B-ACC1-283FFB589B1D}" dt="2022-09-14T23:12:06.175" v="5700" actId="1076"/>
          <ac:spMkLst>
            <pc:docMk/>
            <pc:sldMk cId="1538297279" sldId="8728"/>
            <ac:spMk id="11" creationId="{00000000-0000-0000-0000-000000000000}"/>
          </ac:spMkLst>
        </pc:spChg>
        <pc:picChg chg="del">
          <ac:chgData name="Aguirre, Horacio Agustin" userId="7bd3d74d-2609-42ff-a323-3aaec7ee4746" providerId="ADAL" clId="{1E482709-BF8E-4E2B-ACC1-283FFB589B1D}" dt="2022-09-13T21:46:47.236" v="2525" actId="478"/>
          <ac:picMkLst>
            <pc:docMk/>
            <pc:sldMk cId="1538297279" sldId="8728"/>
            <ac:picMk id="2" creationId="{53554095-A9C8-41F5-807C-C75FFEF78B37}"/>
          </ac:picMkLst>
        </pc:picChg>
        <pc:picChg chg="mod">
          <ac:chgData name="Aguirre, Horacio Agustin" userId="7bd3d74d-2609-42ff-a323-3aaec7ee4746" providerId="ADAL" clId="{1E482709-BF8E-4E2B-ACC1-283FFB589B1D}" dt="2022-09-14T22:57:19.643" v="5668" actId="1076"/>
          <ac:picMkLst>
            <pc:docMk/>
            <pc:sldMk cId="1538297279" sldId="8728"/>
            <ac:picMk id="2" creationId="{D1FA986A-A56F-46CC-9521-71139C45461D}"/>
          </ac:picMkLst>
        </pc:picChg>
        <pc:picChg chg="del mod">
          <ac:chgData name="Aguirre, Horacio Agustin" userId="7bd3d74d-2609-42ff-a323-3aaec7ee4746" providerId="ADAL" clId="{1E482709-BF8E-4E2B-ACC1-283FFB589B1D}" dt="2022-09-14T22:06:29.898" v="5132" actId="478"/>
          <ac:picMkLst>
            <pc:docMk/>
            <pc:sldMk cId="1538297279" sldId="8728"/>
            <ac:picMk id="3" creationId="{08FE3A20-4E60-4A49-819A-7671A85C59AE}"/>
          </ac:picMkLst>
        </pc:picChg>
        <pc:picChg chg="mod">
          <ac:chgData name="Aguirre, Horacio Agustin" userId="7bd3d74d-2609-42ff-a323-3aaec7ee4746" providerId="ADAL" clId="{1E482709-BF8E-4E2B-ACC1-283FFB589B1D}" dt="2022-09-14T22:32:52.894" v="5246" actId="14100"/>
          <ac:picMkLst>
            <pc:docMk/>
            <pc:sldMk cId="1538297279" sldId="8728"/>
            <ac:picMk id="4" creationId="{9631509E-543D-4F7E-9794-40267CCFDD46}"/>
          </ac:picMkLst>
        </pc:picChg>
        <pc:picChg chg="add mod">
          <ac:chgData name="Aguirre, Horacio Agustin" userId="7bd3d74d-2609-42ff-a323-3aaec7ee4746" providerId="ADAL" clId="{1E482709-BF8E-4E2B-ACC1-283FFB589B1D}" dt="2022-09-14T22:57:17.293" v="5667"/>
          <ac:picMkLst>
            <pc:docMk/>
            <pc:sldMk cId="1538297279" sldId="8728"/>
            <ac:picMk id="7" creationId="{7213BE56-FB78-4D6A-828B-A99C5670898C}"/>
          </ac:picMkLst>
        </pc:picChg>
        <pc:picChg chg="add mod">
          <ac:chgData name="Aguirre, Horacio Agustin" userId="7bd3d74d-2609-42ff-a323-3aaec7ee4746" providerId="ADAL" clId="{1E482709-BF8E-4E2B-ACC1-283FFB589B1D}" dt="2022-09-14T22:58:40.293" v="5684"/>
          <ac:picMkLst>
            <pc:docMk/>
            <pc:sldMk cId="1538297279" sldId="8728"/>
            <ac:picMk id="8" creationId="{76936E3E-BECE-42FF-ABF8-83AC1164B92A}"/>
          </ac:picMkLst>
        </pc:picChg>
      </pc:sldChg>
      <pc:sldChg chg="delSp modSp add del mod">
        <pc:chgData name="Aguirre, Horacio Agustin" userId="7bd3d74d-2609-42ff-a323-3aaec7ee4746" providerId="ADAL" clId="{1E482709-BF8E-4E2B-ACC1-283FFB589B1D}" dt="2022-09-14T22:06:32.134" v="5133" actId="47"/>
        <pc:sldMkLst>
          <pc:docMk/>
          <pc:sldMk cId="4250044462" sldId="8729"/>
        </pc:sldMkLst>
        <pc:spChg chg="mod">
          <ac:chgData name="Aguirre, Horacio Agustin" userId="7bd3d74d-2609-42ff-a323-3aaec7ee4746" providerId="ADAL" clId="{1E482709-BF8E-4E2B-ACC1-283FFB589B1D}" dt="2022-09-14T15:06:08.810" v="2611" actId="14100"/>
          <ac:spMkLst>
            <pc:docMk/>
            <pc:sldMk cId="4250044462" sldId="8729"/>
            <ac:spMk id="11" creationId="{00000000-0000-0000-0000-000000000000}"/>
          </ac:spMkLst>
        </pc:spChg>
        <pc:spChg chg="del">
          <ac:chgData name="Aguirre, Horacio Agustin" userId="7bd3d74d-2609-42ff-a323-3aaec7ee4746" providerId="ADAL" clId="{1E482709-BF8E-4E2B-ACC1-283FFB589B1D}" dt="2022-09-14T15:06:12.822" v="2612" actId="478"/>
          <ac:spMkLst>
            <pc:docMk/>
            <pc:sldMk cId="4250044462" sldId="8729"/>
            <ac:spMk id="16" creationId="{F41E449E-6749-44FB-84B2-59C2C05412CA}"/>
          </ac:spMkLst>
        </pc:spChg>
        <pc:picChg chg="mod">
          <ac:chgData name="Aguirre, Horacio Agustin" userId="7bd3d74d-2609-42ff-a323-3aaec7ee4746" providerId="ADAL" clId="{1E482709-BF8E-4E2B-ACC1-283FFB589B1D}" dt="2022-09-14T15:06:34.705" v="2623" actId="1038"/>
          <ac:picMkLst>
            <pc:docMk/>
            <pc:sldMk cId="4250044462" sldId="8729"/>
            <ac:picMk id="2" creationId="{C60B5E72-7803-427A-88A8-EA02D2AEEDB4}"/>
          </ac:picMkLst>
        </pc:picChg>
        <pc:picChg chg="del">
          <ac:chgData name="Aguirre, Horacio Agustin" userId="7bd3d74d-2609-42ff-a323-3aaec7ee4746" providerId="ADAL" clId="{1E482709-BF8E-4E2B-ACC1-283FFB589B1D}" dt="2022-09-13T21:52:46.523" v="2538" actId="478"/>
          <ac:picMkLst>
            <pc:docMk/>
            <pc:sldMk cId="4250044462" sldId="8729"/>
            <ac:picMk id="3" creationId="{08FE3A20-4E60-4A49-819A-7671A85C59AE}"/>
          </ac:picMkLst>
        </pc:picChg>
      </pc:sldChg>
      <pc:sldChg chg="delSp modSp add del mod ord">
        <pc:chgData name="Aguirre, Horacio Agustin" userId="7bd3d74d-2609-42ff-a323-3aaec7ee4746" providerId="ADAL" clId="{1E482709-BF8E-4E2B-ACC1-283FFB589B1D}" dt="2022-09-14T22:06:34.710" v="5134" actId="47"/>
        <pc:sldMkLst>
          <pc:docMk/>
          <pc:sldMk cId="3118206137" sldId="8730"/>
        </pc:sldMkLst>
        <pc:spChg chg="mod">
          <ac:chgData name="Aguirre, Horacio Agustin" userId="7bd3d74d-2609-42ff-a323-3aaec7ee4746" providerId="ADAL" clId="{1E482709-BF8E-4E2B-ACC1-283FFB589B1D}" dt="2022-09-14T15:09:12.421" v="2654" actId="20577"/>
          <ac:spMkLst>
            <pc:docMk/>
            <pc:sldMk cId="3118206137" sldId="8730"/>
            <ac:spMk id="11" creationId="{00000000-0000-0000-0000-000000000000}"/>
          </ac:spMkLst>
        </pc:spChg>
        <pc:picChg chg="del">
          <ac:chgData name="Aguirre, Horacio Agustin" userId="7bd3d74d-2609-42ff-a323-3aaec7ee4746" providerId="ADAL" clId="{1E482709-BF8E-4E2B-ACC1-283FFB589B1D}" dt="2022-09-14T15:06:43.555" v="2625" actId="478"/>
          <ac:picMkLst>
            <pc:docMk/>
            <pc:sldMk cId="3118206137" sldId="8730"/>
            <ac:picMk id="2" creationId="{C60B5E72-7803-427A-88A8-EA02D2AEEDB4}"/>
          </ac:picMkLst>
        </pc:picChg>
        <pc:picChg chg="mod">
          <ac:chgData name="Aguirre, Horacio Agustin" userId="7bd3d74d-2609-42ff-a323-3aaec7ee4746" providerId="ADAL" clId="{1E482709-BF8E-4E2B-ACC1-283FFB589B1D}" dt="2022-09-14T15:11:43.627" v="2658" actId="14100"/>
          <ac:picMkLst>
            <pc:docMk/>
            <pc:sldMk cId="3118206137" sldId="8730"/>
            <ac:picMk id="3" creationId="{D65045B0-A54D-4EA3-9508-3D6888F624EE}"/>
          </ac:picMkLst>
        </pc:picChg>
      </pc:sldChg>
      <pc:sldChg chg="delSp modSp add del mod ord">
        <pc:chgData name="Aguirre, Horacio Agustin" userId="7bd3d74d-2609-42ff-a323-3aaec7ee4746" providerId="ADAL" clId="{1E482709-BF8E-4E2B-ACC1-283FFB589B1D}" dt="2022-09-14T22:06:37.034" v="5135" actId="47"/>
        <pc:sldMkLst>
          <pc:docMk/>
          <pc:sldMk cId="3907980711" sldId="8731"/>
        </pc:sldMkLst>
        <pc:spChg chg="mod">
          <ac:chgData name="Aguirre, Horacio Agustin" userId="7bd3d74d-2609-42ff-a323-3aaec7ee4746" providerId="ADAL" clId="{1E482709-BF8E-4E2B-ACC1-283FFB589B1D}" dt="2022-09-14T15:12:09.153" v="2677" actId="20577"/>
          <ac:spMkLst>
            <pc:docMk/>
            <pc:sldMk cId="3907980711" sldId="8731"/>
            <ac:spMk id="11" creationId="{00000000-0000-0000-0000-000000000000}"/>
          </ac:spMkLst>
        </pc:spChg>
        <pc:picChg chg="mod">
          <ac:chgData name="Aguirre, Horacio Agustin" userId="7bd3d74d-2609-42ff-a323-3aaec7ee4746" providerId="ADAL" clId="{1E482709-BF8E-4E2B-ACC1-283FFB589B1D}" dt="2022-09-14T16:06:26.375" v="2682" actId="14100"/>
          <ac:picMkLst>
            <pc:docMk/>
            <pc:sldMk cId="3907980711" sldId="8731"/>
            <ac:picMk id="2" creationId="{9143B91B-6ACF-4414-BD20-9CBBB6260314}"/>
          </ac:picMkLst>
        </pc:picChg>
        <pc:picChg chg="del">
          <ac:chgData name="Aguirre, Horacio Agustin" userId="7bd3d74d-2609-42ff-a323-3aaec7ee4746" providerId="ADAL" clId="{1E482709-BF8E-4E2B-ACC1-283FFB589B1D}" dt="2022-09-14T15:11:55.388" v="2660" actId="478"/>
          <ac:picMkLst>
            <pc:docMk/>
            <pc:sldMk cId="3907980711" sldId="8731"/>
            <ac:picMk id="3" creationId="{D65045B0-A54D-4EA3-9508-3D6888F624EE}"/>
          </ac:picMkLst>
        </pc:picChg>
      </pc:sldChg>
      <pc:sldChg chg="delSp modSp add del mod ord">
        <pc:chgData name="Aguirre, Horacio Agustin" userId="7bd3d74d-2609-42ff-a323-3aaec7ee4746" providerId="ADAL" clId="{1E482709-BF8E-4E2B-ACC1-283FFB589B1D}" dt="2022-09-14T22:06:39.056" v="5136" actId="47"/>
        <pc:sldMkLst>
          <pc:docMk/>
          <pc:sldMk cId="2374490886" sldId="8732"/>
        </pc:sldMkLst>
        <pc:spChg chg="mod">
          <ac:chgData name="Aguirre, Horacio Agustin" userId="7bd3d74d-2609-42ff-a323-3aaec7ee4746" providerId="ADAL" clId="{1E482709-BF8E-4E2B-ACC1-283FFB589B1D}" dt="2022-09-14T16:16:17.711" v="2697" actId="20577"/>
          <ac:spMkLst>
            <pc:docMk/>
            <pc:sldMk cId="2374490886" sldId="8732"/>
            <ac:spMk id="11" creationId="{00000000-0000-0000-0000-000000000000}"/>
          </ac:spMkLst>
        </pc:spChg>
        <pc:picChg chg="del">
          <ac:chgData name="Aguirre, Horacio Agustin" userId="7bd3d74d-2609-42ff-a323-3aaec7ee4746" providerId="ADAL" clId="{1E482709-BF8E-4E2B-ACC1-283FFB589B1D}" dt="2022-09-14T16:16:10.408" v="2684" actId="478"/>
          <ac:picMkLst>
            <pc:docMk/>
            <pc:sldMk cId="2374490886" sldId="8732"/>
            <ac:picMk id="2" creationId="{9143B91B-6ACF-4414-BD20-9CBBB6260314}"/>
          </ac:picMkLst>
        </pc:picChg>
        <pc:picChg chg="del mod">
          <ac:chgData name="Aguirre, Horacio Agustin" userId="7bd3d74d-2609-42ff-a323-3aaec7ee4746" providerId="ADAL" clId="{1E482709-BF8E-4E2B-ACC1-283FFB589B1D}" dt="2022-09-14T16:23:58.238" v="2706" actId="478"/>
          <ac:picMkLst>
            <pc:docMk/>
            <pc:sldMk cId="2374490886" sldId="8732"/>
            <ac:picMk id="3" creationId="{47DFD007-E99A-4ADF-BA4B-C77DEDC5DEE5}"/>
          </ac:picMkLst>
        </pc:picChg>
        <pc:picChg chg="mod">
          <ac:chgData name="Aguirre, Horacio Agustin" userId="7bd3d74d-2609-42ff-a323-3aaec7ee4746" providerId="ADAL" clId="{1E482709-BF8E-4E2B-ACC1-283FFB589B1D}" dt="2022-09-14T16:25:42.957" v="2711" actId="14100"/>
          <ac:picMkLst>
            <pc:docMk/>
            <pc:sldMk cId="2374490886" sldId="8732"/>
            <ac:picMk id="4" creationId="{A3082C14-DC13-4C20-B70D-FD0575DD341D}"/>
          </ac:picMkLst>
        </pc:picChg>
      </pc:sldChg>
      <pc:sldChg chg="addSp delSp modSp add mod ord">
        <pc:chgData name="Aguirre, Horacio Agustin" userId="7bd3d74d-2609-42ff-a323-3aaec7ee4746" providerId="ADAL" clId="{1E482709-BF8E-4E2B-ACC1-283FFB589B1D}" dt="2022-09-14T16:45:01.812" v="2827" actId="1076"/>
        <pc:sldMkLst>
          <pc:docMk/>
          <pc:sldMk cId="2997167123" sldId="8733"/>
        </pc:sldMkLst>
        <pc:spChg chg="del">
          <ac:chgData name="Aguirre, Horacio Agustin" userId="7bd3d74d-2609-42ff-a323-3aaec7ee4746" providerId="ADAL" clId="{1E482709-BF8E-4E2B-ACC1-283FFB589B1D}" dt="2022-09-14T16:26:17.906" v="2727" actId="478"/>
          <ac:spMkLst>
            <pc:docMk/>
            <pc:sldMk cId="2997167123" sldId="8733"/>
            <ac:spMk id="8" creationId="{4645A7BD-3E5F-4E2D-B2E4-B024FBFF8751}"/>
          </ac:spMkLst>
        </pc:spChg>
        <pc:spChg chg="add mod">
          <ac:chgData name="Aguirre, Horacio Agustin" userId="7bd3d74d-2609-42ff-a323-3aaec7ee4746" providerId="ADAL" clId="{1E482709-BF8E-4E2B-ACC1-283FFB589B1D}" dt="2022-09-14T16:43:35.620" v="2736" actId="1076"/>
          <ac:spMkLst>
            <pc:docMk/>
            <pc:sldMk cId="2997167123" sldId="8733"/>
            <ac:spMk id="9" creationId="{7B70399E-5DFC-4EF7-812B-3AFB1952E963}"/>
          </ac:spMkLst>
        </pc:spChg>
        <pc:spChg chg="add mod">
          <ac:chgData name="Aguirre, Horacio Agustin" userId="7bd3d74d-2609-42ff-a323-3aaec7ee4746" providerId="ADAL" clId="{1E482709-BF8E-4E2B-ACC1-283FFB589B1D}" dt="2022-09-14T16:45:01.812" v="2827" actId="1076"/>
          <ac:spMkLst>
            <pc:docMk/>
            <pc:sldMk cId="2997167123" sldId="8733"/>
            <ac:spMk id="10" creationId="{EA75F9CA-C70A-4EAB-8BAC-C6B0AF81E841}"/>
          </ac:spMkLst>
        </pc:spChg>
        <pc:spChg chg="mod">
          <ac:chgData name="Aguirre, Horacio Agustin" userId="7bd3d74d-2609-42ff-a323-3aaec7ee4746" providerId="ADAL" clId="{1E482709-BF8E-4E2B-ACC1-283FFB589B1D}" dt="2022-09-14T16:26:11.405" v="2726" actId="20577"/>
          <ac:spMkLst>
            <pc:docMk/>
            <pc:sldMk cId="2997167123" sldId="8733"/>
            <ac:spMk id="11" creationId="{00000000-0000-0000-0000-000000000000}"/>
          </ac:spMkLst>
        </pc:spChg>
        <pc:spChg chg="del mod">
          <ac:chgData name="Aguirre, Horacio Agustin" userId="7bd3d74d-2609-42ff-a323-3aaec7ee4746" providerId="ADAL" clId="{1E482709-BF8E-4E2B-ACC1-283FFB589B1D}" dt="2022-09-14T16:44:46.409" v="2825" actId="478"/>
          <ac:spMkLst>
            <pc:docMk/>
            <pc:sldMk cId="2997167123" sldId="8733"/>
            <ac:spMk id="12" creationId="{AEB803C6-B633-4F62-9590-CBB10CEB230B}"/>
          </ac:spMkLst>
        </pc:spChg>
        <pc:spChg chg="mod">
          <ac:chgData name="Aguirre, Horacio Agustin" userId="7bd3d74d-2609-42ff-a323-3aaec7ee4746" providerId="ADAL" clId="{1E482709-BF8E-4E2B-ACC1-283FFB589B1D}" dt="2022-09-14T16:44:43.369" v="2824" actId="20577"/>
          <ac:spMkLst>
            <pc:docMk/>
            <pc:sldMk cId="2997167123" sldId="8733"/>
            <ac:spMk id="15" creationId="{87FB94DA-1219-41BE-B4D8-088EA04794D8}"/>
          </ac:spMkLst>
        </pc:spChg>
      </pc:sldChg>
      <pc:sldChg chg="addSp delSp modSp add mod">
        <pc:chgData name="Aguirre, Horacio Agustin" userId="7bd3d74d-2609-42ff-a323-3aaec7ee4746" providerId="ADAL" clId="{1E482709-BF8E-4E2B-ACC1-283FFB589B1D}" dt="2022-09-14T18:54:39.131" v="3511" actId="20577"/>
        <pc:sldMkLst>
          <pc:docMk/>
          <pc:sldMk cId="3125313230" sldId="8734"/>
        </pc:sldMkLst>
        <pc:spChg chg="del">
          <ac:chgData name="Aguirre, Horacio Agustin" userId="7bd3d74d-2609-42ff-a323-3aaec7ee4746" providerId="ADAL" clId="{1E482709-BF8E-4E2B-ACC1-283FFB589B1D}" dt="2022-09-14T16:52:39.282" v="2830" actId="478"/>
          <ac:spMkLst>
            <pc:docMk/>
            <pc:sldMk cId="3125313230" sldId="8734"/>
            <ac:spMk id="9" creationId="{7B70399E-5DFC-4EF7-812B-3AFB1952E963}"/>
          </ac:spMkLst>
        </pc:spChg>
        <pc:spChg chg="del">
          <ac:chgData name="Aguirre, Horacio Agustin" userId="7bd3d74d-2609-42ff-a323-3aaec7ee4746" providerId="ADAL" clId="{1E482709-BF8E-4E2B-ACC1-283FFB589B1D}" dt="2022-09-14T16:52:39.282" v="2830" actId="478"/>
          <ac:spMkLst>
            <pc:docMk/>
            <pc:sldMk cId="3125313230" sldId="8734"/>
            <ac:spMk id="10" creationId="{EA75F9CA-C70A-4EAB-8BAC-C6B0AF81E841}"/>
          </ac:spMkLst>
        </pc:spChg>
        <pc:spChg chg="mod">
          <ac:chgData name="Aguirre, Horacio Agustin" userId="7bd3d74d-2609-42ff-a323-3aaec7ee4746" providerId="ADAL" clId="{1E482709-BF8E-4E2B-ACC1-283FFB589B1D}" dt="2022-09-14T18:54:39.131" v="3511" actId="20577"/>
          <ac:spMkLst>
            <pc:docMk/>
            <pc:sldMk cId="3125313230" sldId="8734"/>
            <ac:spMk id="11" creationId="{00000000-0000-0000-0000-000000000000}"/>
          </ac:spMkLst>
        </pc:spChg>
        <pc:spChg chg="add mod">
          <ac:chgData name="Aguirre, Horacio Agustin" userId="7bd3d74d-2609-42ff-a323-3aaec7ee4746" providerId="ADAL" clId="{1E482709-BF8E-4E2B-ACC1-283FFB589B1D}" dt="2022-09-14T16:56:50.030" v="2840" actId="1076"/>
          <ac:spMkLst>
            <pc:docMk/>
            <pc:sldMk cId="3125313230" sldId="8734"/>
            <ac:spMk id="12" creationId="{F0DF2810-49AC-44E2-BE2D-E6618281D94F}"/>
          </ac:spMkLst>
        </pc:spChg>
        <pc:spChg chg="del">
          <ac:chgData name="Aguirre, Horacio Agustin" userId="7bd3d74d-2609-42ff-a323-3aaec7ee4746" providerId="ADAL" clId="{1E482709-BF8E-4E2B-ACC1-283FFB589B1D}" dt="2022-09-14T16:52:34.821" v="2829" actId="478"/>
          <ac:spMkLst>
            <pc:docMk/>
            <pc:sldMk cId="3125313230" sldId="8734"/>
            <ac:spMk id="15" creationId="{87FB94DA-1219-41BE-B4D8-088EA04794D8}"/>
          </ac:spMkLst>
        </pc:spChg>
        <pc:picChg chg="add mod">
          <ac:chgData name="Aguirre, Horacio Agustin" userId="7bd3d74d-2609-42ff-a323-3aaec7ee4746" providerId="ADAL" clId="{1E482709-BF8E-4E2B-ACC1-283FFB589B1D}" dt="2022-09-14T16:57:04.086" v="2845" actId="1076"/>
          <ac:picMkLst>
            <pc:docMk/>
            <pc:sldMk cId="3125313230" sldId="8734"/>
            <ac:picMk id="7" creationId="{87FC5092-3A76-4B05-AD5F-819AC50B103E}"/>
          </ac:picMkLst>
        </pc:picChg>
      </pc:sldChg>
      <pc:sldChg chg="addSp delSp modSp add mod">
        <pc:chgData name="Aguirre, Horacio Agustin" userId="7bd3d74d-2609-42ff-a323-3aaec7ee4746" providerId="ADAL" clId="{1E482709-BF8E-4E2B-ACC1-283FFB589B1D}" dt="2022-09-14T18:54:49.462" v="3536" actId="20577"/>
        <pc:sldMkLst>
          <pc:docMk/>
          <pc:sldMk cId="3425570077" sldId="8735"/>
        </pc:sldMkLst>
        <pc:spChg chg="mod">
          <ac:chgData name="Aguirre, Horacio Agustin" userId="7bd3d74d-2609-42ff-a323-3aaec7ee4746" providerId="ADAL" clId="{1E482709-BF8E-4E2B-ACC1-283FFB589B1D}" dt="2022-09-14T18:54:49.462" v="3536" actId="20577"/>
          <ac:spMkLst>
            <pc:docMk/>
            <pc:sldMk cId="3425570077" sldId="8735"/>
            <ac:spMk id="11" creationId="{00000000-0000-0000-0000-000000000000}"/>
          </ac:spMkLst>
        </pc:spChg>
        <pc:spChg chg="del">
          <ac:chgData name="Aguirre, Horacio Agustin" userId="7bd3d74d-2609-42ff-a323-3aaec7ee4746" providerId="ADAL" clId="{1E482709-BF8E-4E2B-ACC1-283FFB589B1D}" dt="2022-09-14T16:57:20.279" v="2848" actId="478"/>
          <ac:spMkLst>
            <pc:docMk/>
            <pc:sldMk cId="3425570077" sldId="8735"/>
            <ac:spMk id="12" creationId="{F0DF2810-49AC-44E2-BE2D-E6618281D94F}"/>
          </ac:spMkLst>
        </pc:spChg>
        <pc:spChg chg="add mod">
          <ac:chgData name="Aguirre, Horacio Agustin" userId="7bd3d74d-2609-42ff-a323-3aaec7ee4746" providerId="ADAL" clId="{1E482709-BF8E-4E2B-ACC1-283FFB589B1D}" dt="2022-09-14T16:58:40.767" v="2858" actId="1076"/>
          <ac:spMkLst>
            <pc:docMk/>
            <pc:sldMk cId="3425570077" sldId="8735"/>
            <ac:spMk id="13" creationId="{C5E5CD1B-F093-495F-8FFB-C8564748A1B3}"/>
          </ac:spMkLst>
        </pc:spChg>
        <pc:picChg chg="del">
          <ac:chgData name="Aguirre, Horacio Agustin" userId="7bd3d74d-2609-42ff-a323-3aaec7ee4746" providerId="ADAL" clId="{1E482709-BF8E-4E2B-ACC1-283FFB589B1D}" dt="2022-09-14T16:57:38.445" v="2849" actId="478"/>
          <ac:picMkLst>
            <pc:docMk/>
            <pc:sldMk cId="3425570077" sldId="8735"/>
            <ac:picMk id="2" creationId="{EBE856CF-883E-476A-9D23-70CA47A64345}"/>
          </ac:picMkLst>
        </pc:picChg>
        <pc:picChg chg="del">
          <ac:chgData name="Aguirre, Horacio Agustin" userId="7bd3d74d-2609-42ff-a323-3aaec7ee4746" providerId="ADAL" clId="{1E482709-BF8E-4E2B-ACC1-283FFB589B1D}" dt="2022-09-14T16:57:52.168" v="2850"/>
          <ac:picMkLst>
            <pc:docMk/>
            <pc:sldMk cId="3425570077" sldId="8735"/>
            <ac:picMk id="3" creationId="{104CB9AA-5098-49D3-B373-358D0F9358C4}"/>
          </ac:picMkLst>
        </pc:picChg>
        <pc:picChg chg="del mod">
          <ac:chgData name="Aguirre, Horacio Agustin" userId="7bd3d74d-2609-42ff-a323-3aaec7ee4746" providerId="ADAL" clId="{1E482709-BF8E-4E2B-ACC1-283FFB589B1D}" dt="2022-09-14T16:58:14.735" v="2853" actId="478"/>
          <ac:picMkLst>
            <pc:docMk/>
            <pc:sldMk cId="3425570077" sldId="8735"/>
            <ac:picMk id="4" creationId="{0286D176-FC00-4E16-A236-3221D41D5847}"/>
          </ac:picMkLst>
        </pc:picChg>
        <pc:picChg chg="mod">
          <ac:chgData name="Aguirre, Horacio Agustin" userId="7bd3d74d-2609-42ff-a323-3aaec7ee4746" providerId="ADAL" clId="{1E482709-BF8E-4E2B-ACC1-283FFB589B1D}" dt="2022-09-14T16:58:21.663" v="2855" actId="1076"/>
          <ac:picMkLst>
            <pc:docMk/>
            <pc:sldMk cId="3425570077" sldId="8735"/>
            <ac:picMk id="5" creationId="{24F47A56-42F1-4E8B-97AF-1710D0D0F2C0}"/>
          </ac:picMkLst>
        </pc:picChg>
        <pc:picChg chg="del">
          <ac:chgData name="Aguirre, Horacio Agustin" userId="7bd3d74d-2609-42ff-a323-3aaec7ee4746" providerId="ADAL" clId="{1E482709-BF8E-4E2B-ACC1-283FFB589B1D}" dt="2022-09-14T16:57:16.968" v="2847" actId="478"/>
          <ac:picMkLst>
            <pc:docMk/>
            <pc:sldMk cId="3425570077" sldId="8735"/>
            <ac:picMk id="7" creationId="{87FC5092-3A76-4B05-AD5F-819AC50B103E}"/>
          </ac:picMkLst>
        </pc:picChg>
      </pc:sldChg>
      <pc:sldChg chg="addSp delSp modSp add mod">
        <pc:chgData name="Aguirre, Horacio Agustin" userId="7bd3d74d-2609-42ff-a323-3aaec7ee4746" providerId="ADAL" clId="{1E482709-BF8E-4E2B-ACC1-283FFB589B1D}" dt="2022-09-14T18:55:03.254" v="3552" actId="20577"/>
        <pc:sldMkLst>
          <pc:docMk/>
          <pc:sldMk cId="2660107024" sldId="8736"/>
        </pc:sldMkLst>
        <pc:spChg chg="add mod">
          <ac:chgData name="Aguirre, Horacio Agustin" userId="7bd3d74d-2609-42ff-a323-3aaec7ee4746" providerId="ADAL" clId="{1E482709-BF8E-4E2B-ACC1-283FFB589B1D}" dt="2022-09-14T17:07:09.659" v="2864" actId="1076"/>
          <ac:spMkLst>
            <pc:docMk/>
            <pc:sldMk cId="2660107024" sldId="8736"/>
            <ac:spMk id="8" creationId="{A6506E78-87CA-4F22-8591-F9CF6CD250A5}"/>
          </ac:spMkLst>
        </pc:spChg>
        <pc:spChg chg="mod">
          <ac:chgData name="Aguirre, Horacio Agustin" userId="7bd3d74d-2609-42ff-a323-3aaec7ee4746" providerId="ADAL" clId="{1E482709-BF8E-4E2B-ACC1-283FFB589B1D}" dt="2022-09-14T18:55:03.254" v="3552" actId="20577"/>
          <ac:spMkLst>
            <pc:docMk/>
            <pc:sldMk cId="2660107024" sldId="8736"/>
            <ac:spMk id="11" creationId="{00000000-0000-0000-0000-000000000000}"/>
          </ac:spMkLst>
        </pc:spChg>
        <pc:spChg chg="del">
          <ac:chgData name="Aguirre, Horacio Agustin" userId="7bd3d74d-2609-42ff-a323-3aaec7ee4746" providerId="ADAL" clId="{1E482709-BF8E-4E2B-ACC1-283FFB589B1D}" dt="2022-09-14T16:58:50.083" v="2861" actId="478"/>
          <ac:spMkLst>
            <pc:docMk/>
            <pc:sldMk cId="2660107024" sldId="8736"/>
            <ac:spMk id="13" creationId="{C5E5CD1B-F093-495F-8FFB-C8564748A1B3}"/>
          </ac:spMkLst>
        </pc:spChg>
        <pc:picChg chg="mod">
          <ac:chgData name="Aguirre, Horacio Agustin" userId="7bd3d74d-2609-42ff-a323-3aaec7ee4746" providerId="ADAL" clId="{1E482709-BF8E-4E2B-ACC1-283FFB589B1D}" dt="2022-09-14T17:06:55.610" v="2862" actId="1076"/>
          <ac:picMkLst>
            <pc:docMk/>
            <pc:sldMk cId="2660107024" sldId="8736"/>
            <ac:picMk id="2" creationId="{208A7754-4F1F-4282-9AA1-005DD8DF4D07}"/>
          </ac:picMkLst>
        </pc:picChg>
        <pc:picChg chg="del">
          <ac:chgData name="Aguirre, Horacio Agustin" userId="7bd3d74d-2609-42ff-a323-3aaec7ee4746" providerId="ADAL" clId="{1E482709-BF8E-4E2B-ACC1-283FFB589B1D}" dt="2022-09-14T16:58:46.779" v="2860" actId="478"/>
          <ac:picMkLst>
            <pc:docMk/>
            <pc:sldMk cId="2660107024" sldId="8736"/>
            <ac:picMk id="5" creationId="{24F47A56-42F1-4E8B-97AF-1710D0D0F2C0}"/>
          </ac:picMkLst>
        </pc:picChg>
      </pc:sldChg>
      <pc:sldChg chg="addSp delSp modSp add mod">
        <pc:chgData name="Aguirre, Horacio Agustin" userId="7bd3d74d-2609-42ff-a323-3aaec7ee4746" providerId="ADAL" clId="{1E482709-BF8E-4E2B-ACC1-283FFB589B1D}" dt="2022-09-14T18:55:16.537" v="3562" actId="20577"/>
        <pc:sldMkLst>
          <pc:docMk/>
          <pc:sldMk cId="1918821068" sldId="8737"/>
        </pc:sldMkLst>
        <pc:spChg chg="del">
          <ac:chgData name="Aguirre, Horacio Agustin" userId="7bd3d74d-2609-42ff-a323-3aaec7ee4746" providerId="ADAL" clId="{1E482709-BF8E-4E2B-ACC1-283FFB589B1D}" dt="2022-09-14T17:07:18.759" v="2867" actId="478"/>
          <ac:spMkLst>
            <pc:docMk/>
            <pc:sldMk cId="1918821068" sldId="8737"/>
            <ac:spMk id="8" creationId="{A6506E78-87CA-4F22-8591-F9CF6CD250A5}"/>
          </ac:spMkLst>
        </pc:spChg>
        <pc:spChg chg="add mod">
          <ac:chgData name="Aguirre, Horacio Agustin" userId="7bd3d74d-2609-42ff-a323-3aaec7ee4746" providerId="ADAL" clId="{1E482709-BF8E-4E2B-ACC1-283FFB589B1D}" dt="2022-09-14T17:09:24.683" v="2873" actId="1076"/>
          <ac:spMkLst>
            <pc:docMk/>
            <pc:sldMk cId="1918821068" sldId="8737"/>
            <ac:spMk id="9" creationId="{24B7F6BF-D373-4831-8E9F-9255E8608A82}"/>
          </ac:spMkLst>
        </pc:spChg>
        <pc:spChg chg="mod">
          <ac:chgData name="Aguirre, Horacio Agustin" userId="7bd3d74d-2609-42ff-a323-3aaec7ee4746" providerId="ADAL" clId="{1E482709-BF8E-4E2B-ACC1-283FFB589B1D}" dt="2022-09-14T18:55:16.537" v="3562" actId="20577"/>
          <ac:spMkLst>
            <pc:docMk/>
            <pc:sldMk cId="1918821068" sldId="8737"/>
            <ac:spMk id="11" creationId="{00000000-0000-0000-0000-000000000000}"/>
          </ac:spMkLst>
        </pc:spChg>
        <pc:picChg chg="del">
          <ac:chgData name="Aguirre, Horacio Agustin" userId="7bd3d74d-2609-42ff-a323-3aaec7ee4746" providerId="ADAL" clId="{1E482709-BF8E-4E2B-ACC1-283FFB589B1D}" dt="2022-09-14T17:07:15.334" v="2866" actId="478"/>
          <ac:picMkLst>
            <pc:docMk/>
            <pc:sldMk cId="1918821068" sldId="8737"/>
            <ac:picMk id="2" creationId="{208A7754-4F1F-4282-9AA1-005DD8DF4D07}"/>
          </ac:picMkLst>
        </pc:picChg>
        <pc:picChg chg="mod">
          <ac:chgData name="Aguirre, Horacio Agustin" userId="7bd3d74d-2609-42ff-a323-3aaec7ee4746" providerId="ADAL" clId="{1E482709-BF8E-4E2B-ACC1-283FFB589B1D}" dt="2022-09-14T17:09:22.019" v="2872" actId="1076"/>
          <ac:picMkLst>
            <pc:docMk/>
            <pc:sldMk cId="1918821068" sldId="8737"/>
            <ac:picMk id="3" creationId="{DF545A76-CA31-4517-8A13-27491EDAADAE}"/>
          </ac:picMkLst>
        </pc:picChg>
      </pc:sldChg>
      <pc:sldChg chg="delSp modSp add mod ord">
        <pc:chgData name="Aguirre, Horacio Agustin" userId="7bd3d74d-2609-42ff-a323-3aaec7ee4746" providerId="ADAL" clId="{1E482709-BF8E-4E2B-ACC1-283FFB589B1D}" dt="2022-09-14T18:45:09.104" v="3435" actId="13926"/>
        <pc:sldMkLst>
          <pc:docMk/>
          <pc:sldMk cId="3413691002" sldId="8738"/>
        </pc:sldMkLst>
        <pc:spChg chg="mod">
          <ac:chgData name="Aguirre, Horacio Agustin" userId="7bd3d74d-2609-42ff-a323-3aaec7ee4746" providerId="ADAL" clId="{1E482709-BF8E-4E2B-ACC1-283FFB589B1D}" dt="2022-09-14T18:44:29.473" v="3418" actId="1076"/>
          <ac:spMkLst>
            <pc:docMk/>
            <pc:sldMk cId="3413691002" sldId="8738"/>
            <ac:spMk id="10" creationId="{A96950BD-3B30-428D-839F-9B9FF5690A46}"/>
          </ac:spMkLst>
        </pc:spChg>
        <pc:spChg chg="mod">
          <ac:chgData name="Aguirre, Horacio Agustin" userId="7bd3d74d-2609-42ff-a323-3aaec7ee4746" providerId="ADAL" clId="{1E482709-BF8E-4E2B-ACC1-283FFB589B1D}" dt="2022-09-14T17:10:30.181" v="2898" actId="20577"/>
          <ac:spMkLst>
            <pc:docMk/>
            <pc:sldMk cId="3413691002" sldId="8738"/>
            <ac:spMk id="11" creationId="{00000000-0000-0000-0000-000000000000}"/>
          </ac:spMkLst>
        </pc:spChg>
        <pc:spChg chg="mod">
          <ac:chgData name="Aguirre, Horacio Agustin" userId="7bd3d74d-2609-42ff-a323-3aaec7ee4746" providerId="ADAL" clId="{1E482709-BF8E-4E2B-ACC1-283FFB589B1D}" dt="2022-09-14T18:44:45.158" v="3431" actId="20577"/>
          <ac:spMkLst>
            <pc:docMk/>
            <pc:sldMk cId="3413691002" sldId="8738"/>
            <ac:spMk id="13" creationId="{030BEA7F-BFE2-4533-93E1-738C5E40BF54}"/>
          </ac:spMkLst>
        </pc:spChg>
        <pc:spChg chg="mod">
          <ac:chgData name="Aguirre, Horacio Agustin" userId="7bd3d74d-2609-42ff-a323-3aaec7ee4746" providerId="ADAL" clId="{1E482709-BF8E-4E2B-ACC1-283FFB589B1D}" dt="2022-09-14T18:45:09.104" v="3435" actId="13926"/>
          <ac:spMkLst>
            <pc:docMk/>
            <pc:sldMk cId="3413691002" sldId="8738"/>
            <ac:spMk id="14" creationId="{A4CAC328-E7FC-4FE3-9885-DE319A161FB6}"/>
          </ac:spMkLst>
        </pc:spChg>
        <pc:spChg chg="del mod">
          <ac:chgData name="Aguirre, Horacio Agustin" userId="7bd3d74d-2609-42ff-a323-3aaec7ee4746" providerId="ADAL" clId="{1E482709-BF8E-4E2B-ACC1-283FFB589B1D}" dt="2022-09-14T18:34:47.910" v="3257" actId="478"/>
          <ac:spMkLst>
            <pc:docMk/>
            <pc:sldMk cId="3413691002" sldId="8738"/>
            <ac:spMk id="18" creationId="{F1DCF37C-138A-4788-8259-6CB67BD921B2}"/>
          </ac:spMkLst>
        </pc:spChg>
        <pc:spChg chg="del">
          <ac:chgData name="Aguirre, Horacio Agustin" userId="7bd3d74d-2609-42ff-a323-3aaec7ee4746" providerId="ADAL" clId="{1E482709-BF8E-4E2B-ACC1-283FFB589B1D}" dt="2022-09-14T18:43:06.248" v="3355" actId="478"/>
          <ac:spMkLst>
            <pc:docMk/>
            <pc:sldMk cId="3413691002" sldId="8738"/>
            <ac:spMk id="19" creationId="{435C6480-2E37-4D91-86A0-96BEBE3DFC4D}"/>
          </ac:spMkLst>
        </pc:spChg>
      </pc:sldChg>
      <pc:sldChg chg="addSp delSp modSp add mod">
        <pc:chgData name="Aguirre, Horacio Agustin" userId="7bd3d74d-2609-42ff-a323-3aaec7ee4746" providerId="ADAL" clId="{1E482709-BF8E-4E2B-ACC1-283FFB589B1D}" dt="2022-09-14T22:53:55.291" v="5532" actId="1076"/>
        <pc:sldMkLst>
          <pc:docMk/>
          <pc:sldMk cId="3648174672" sldId="8739"/>
        </pc:sldMkLst>
        <pc:spChg chg="add del">
          <ac:chgData name="Aguirre, Horacio Agustin" userId="7bd3d74d-2609-42ff-a323-3aaec7ee4746" providerId="ADAL" clId="{1E482709-BF8E-4E2B-ACC1-283FFB589B1D}" dt="2022-09-14T22:49:22.584" v="5343" actId="22"/>
          <ac:spMkLst>
            <pc:docMk/>
            <pc:sldMk cId="3648174672" sldId="8739"/>
            <ac:spMk id="8" creationId="{F83F3F1E-A2A0-4375-8539-0DB2FF62C620}"/>
          </ac:spMkLst>
        </pc:spChg>
        <pc:spChg chg="del">
          <ac:chgData name="Aguirre, Horacio Agustin" userId="7bd3d74d-2609-42ff-a323-3aaec7ee4746" providerId="ADAL" clId="{1E482709-BF8E-4E2B-ACC1-283FFB589B1D}" dt="2022-09-14T18:45:25.421" v="3437" actId="478"/>
          <ac:spMkLst>
            <pc:docMk/>
            <pc:sldMk cId="3648174672" sldId="8739"/>
            <ac:spMk id="10" creationId="{A96950BD-3B30-428D-839F-9B9FF5690A46}"/>
          </ac:spMkLst>
        </pc:spChg>
        <pc:spChg chg="add del">
          <ac:chgData name="Aguirre, Horacio Agustin" userId="7bd3d74d-2609-42ff-a323-3aaec7ee4746" providerId="ADAL" clId="{1E482709-BF8E-4E2B-ACC1-283FFB589B1D}" dt="2022-09-14T22:50:51.377" v="5394" actId="478"/>
          <ac:spMkLst>
            <pc:docMk/>
            <pc:sldMk cId="3648174672" sldId="8739"/>
            <ac:spMk id="12" creationId="{F46651E1-9DE0-4F03-A8E7-8D7C61FF9AAF}"/>
          </ac:spMkLst>
        </pc:spChg>
        <pc:spChg chg="mod">
          <ac:chgData name="Aguirre, Horacio Agustin" userId="7bd3d74d-2609-42ff-a323-3aaec7ee4746" providerId="ADAL" clId="{1E482709-BF8E-4E2B-ACC1-283FFB589B1D}" dt="2022-09-14T22:53:46.833" v="5530" actId="20577"/>
          <ac:spMkLst>
            <pc:docMk/>
            <pc:sldMk cId="3648174672" sldId="8739"/>
            <ac:spMk id="13" creationId="{030BEA7F-BFE2-4533-93E1-738C5E40BF54}"/>
          </ac:spMkLst>
        </pc:spChg>
        <pc:spChg chg="del">
          <ac:chgData name="Aguirre, Horacio Agustin" userId="7bd3d74d-2609-42ff-a323-3aaec7ee4746" providerId="ADAL" clId="{1E482709-BF8E-4E2B-ACC1-283FFB589B1D}" dt="2022-09-14T22:43:32.749" v="5289" actId="478"/>
          <ac:spMkLst>
            <pc:docMk/>
            <pc:sldMk cId="3648174672" sldId="8739"/>
            <ac:spMk id="14" creationId="{A4CAC328-E7FC-4FE3-9885-DE319A161FB6}"/>
          </ac:spMkLst>
        </pc:spChg>
        <pc:spChg chg="add mod">
          <ac:chgData name="Aguirre, Horacio Agustin" userId="7bd3d74d-2609-42ff-a323-3aaec7ee4746" providerId="ADAL" clId="{1E482709-BF8E-4E2B-ACC1-283FFB589B1D}" dt="2022-09-14T22:51:01.882" v="5397" actId="14100"/>
          <ac:spMkLst>
            <pc:docMk/>
            <pc:sldMk cId="3648174672" sldId="8739"/>
            <ac:spMk id="15" creationId="{D681137F-F29D-44AF-9995-032D0DD0B555}"/>
          </ac:spMkLst>
        </pc:spChg>
        <pc:spChg chg="add mod">
          <ac:chgData name="Aguirre, Horacio Agustin" userId="7bd3d74d-2609-42ff-a323-3aaec7ee4746" providerId="ADAL" clId="{1E482709-BF8E-4E2B-ACC1-283FFB589B1D}" dt="2022-09-14T22:53:55.291" v="5532" actId="1076"/>
          <ac:spMkLst>
            <pc:docMk/>
            <pc:sldMk cId="3648174672" sldId="8739"/>
            <ac:spMk id="17" creationId="{DC3045D9-DF2F-424D-B32D-7C561A3F30ED}"/>
          </ac:spMkLst>
        </pc:spChg>
      </pc:sldChg>
      <pc:sldChg chg="add del">
        <pc:chgData name="Aguirre, Horacio Agustin" userId="7bd3d74d-2609-42ff-a323-3aaec7ee4746" providerId="ADAL" clId="{1E482709-BF8E-4E2B-ACC1-283FFB589B1D}" dt="2022-09-14T21:37:44.510" v="4984" actId="47"/>
        <pc:sldMkLst>
          <pc:docMk/>
          <pc:sldMk cId="56233308" sldId="8740"/>
        </pc:sldMkLst>
      </pc:sldChg>
      <pc:sldChg chg="add">
        <pc:chgData name="Aguirre, Horacio Agustin" userId="7bd3d74d-2609-42ff-a323-3aaec7ee4746" providerId="ADAL" clId="{1E482709-BF8E-4E2B-ACC1-283FFB589B1D}" dt="2022-09-14T22:06:14.681" v="5128"/>
        <pc:sldMkLst>
          <pc:docMk/>
          <pc:sldMk cId="1937805513" sldId="8740"/>
        </pc:sldMkLst>
      </pc:sldChg>
      <pc:sldChg chg="add">
        <pc:chgData name="Aguirre, Horacio Agustin" userId="7bd3d74d-2609-42ff-a323-3aaec7ee4746" providerId="ADAL" clId="{1E482709-BF8E-4E2B-ACC1-283FFB589B1D}" dt="2022-09-14T22:06:14.681" v="5128"/>
        <pc:sldMkLst>
          <pc:docMk/>
          <pc:sldMk cId="1365054069" sldId="8741"/>
        </pc:sldMkLst>
      </pc:sldChg>
      <pc:sldChg chg="add">
        <pc:chgData name="Aguirre, Horacio Agustin" userId="7bd3d74d-2609-42ff-a323-3aaec7ee4746" providerId="ADAL" clId="{1E482709-BF8E-4E2B-ACC1-283FFB589B1D}" dt="2022-09-14T22:06:14.681" v="5128"/>
        <pc:sldMkLst>
          <pc:docMk/>
          <pc:sldMk cId="3159226629" sldId="8742"/>
        </pc:sldMkLst>
      </pc:sldChg>
      <pc:sldChg chg="add">
        <pc:chgData name="Aguirre, Horacio Agustin" userId="7bd3d74d-2609-42ff-a323-3aaec7ee4746" providerId="ADAL" clId="{1E482709-BF8E-4E2B-ACC1-283FFB589B1D}" dt="2022-09-14T22:06:14.681" v="5128"/>
        <pc:sldMkLst>
          <pc:docMk/>
          <pc:sldMk cId="1756242880" sldId="8743"/>
        </pc:sldMkLst>
      </pc:sldChg>
      <pc:sldChg chg="add">
        <pc:chgData name="Aguirre, Horacio Agustin" userId="7bd3d74d-2609-42ff-a323-3aaec7ee4746" providerId="ADAL" clId="{1E482709-BF8E-4E2B-ACC1-283FFB589B1D}" dt="2022-09-14T22:06:14.681" v="5128"/>
        <pc:sldMkLst>
          <pc:docMk/>
          <pc:sldMk cId="1972503330" sldId="8744"/>
        </pc:sldMkLst>
      </pc:sldChg>
      <pc:sldChg chg="add">
        <pc:chgData name="Aguirre, Horacio Agustin" userId="7bd3d74d-2609-42ff-a323-3aaec7ee4746" providerId="ADAL" clId="{1E482709-BF8E-4E2B-ACC1-283FFB589B1D}" dt="2022-09-14T22:06:14.681" v="5128"/>
        <pc:sldMkLst>
          <pc:docMk/>
          <pc:sldMk cId="2100005271" sldId="8745"/>
        </pc:sldMkLst>
      </pc:sldChg>
      <pc:sldChg chg="add">
        <pc:chgData name="Aguirre, Horacio Agustin" userId="7bd3d74d-2609-42ff-a323-3aaec7ee4746" providerId="ADAL" clId="{1E482709-BF8E-4E2B-ACC1-283FFB589B1D}" dt="2022-09-14T22:06:14.681" v="5128"/>
        <pc:sldMkLst>
          <pc:docMk/>
          <pc:sldMk cId="610185606" sldId="8746"/>
        </pc:sldMkLst>
      </pc:sldChg>
      <pc:sldChg chg="add">
        <pc:chgData name="Aguirre, Horacio Agustin" userId="7bd3d74d-2609-42ff-a323-3aaec7ee4746" providerId="ADAL" clId="{1E482709-BF8E-4E2B-ACC1-283FFB589B1D}" dt="2022-09-14T22:06:14.681" v="5128"/>
        <pc:sldMkLst>
          <pc:docMk/>
          <pc:sldMk cId="4148655676" sldId="8747"/>
        </pc:sldMkLst>
      </pc:sldChg>
      <pc:sldChg chg="addSp delSp modSp add mod">
        <pc:chgData name="Aguirre, Horacio Agustin" userId="7bd3d74d-2609-42ff-a323-3aaec7ee4746" providerId="ADAL" clId="{1E482709-BF8E-4E2B-ACC1-283FFB589B1D}" dt="2022-09-14T23:11:57.727" v="5697" actId="1076"/>
        <pc:sldMkLst>
          <pc:docMk/>
          <pc:sldMk cId="1215791466" sldId="8748"/>
        </pc:sldMkLst>
        <pc:spChg chg="mod">
          <ac:chgData name="Aguirre, Horacio Agustin" userId="7bd3d74d-2609-42ff-a323-3aaec7ee4746" providerId="ADAL" clId="{1E482709-BF8E-4E2B-ACC1-283FFB589B1D}" dt="2022-09-14T23:11:57.727" v="5697" actId="1076"/>
          <ac:spMkLst>
            <pc:docMk/>
            <pc:sldMk cId="1215791466" sldId="8748"/>
            <ac:spMk id="11" creationId="{00000000-0000-0000-0000-000000000000}"/>
          </ac:spMkLst>
        </pc:spChg>
        <pc:picChg chg="del">
          <ac:chgData name="Aguirre, Horacio Agustin" userId="7bd3d74d-2609-42ff-a323-3aaec7ee4746" providerId="ADAL" clId="{1E482709-BF8E-4E2B-ACC1-283FFB589B1D}" dt="2022-09-14T22:26:22.647" v="5203" actId="478"/>
          <ac:picMkLst>
            <pc:docMk/>
            <pc:sldMk cId="1215791466" sldId="8748"/>
            <ac:picMk id="2" creationId="{53554095-A9C8-41F5-807C-C75FFEF78B37}"/>
          </ac:picMkLst>
        </pc:picChg>
        <pc:picChg chg="mod">
          <ac:chgData name="Aguirre, Horacio Agustin" userId="7bd3d74d-2609-42ff-a323-3aaec7ee4746" providerId="ADAL" clId="{1E482709-BF8E-4E2B-ACC1-283FFB589B1D}" dt="2022-09-14T22:58:01.146" v="5675" actId="14100"/>
          <ac:picMkLst>
            <pc:docMk/>
            <pc:sldMk cId="1215791466" sldId="8748"/>
            <ac:picMk id="3" creationId="{41EBD553-F02E-493B-9AD2-D45F61AACBA9}"/>
          </ac:picMkLst>
        </pc:picChg>
        <pc:picChg chg="mod">
          <ac:chgData name="Aguirre, Horacio Agustin" userId="7bd3d74d-2609-42ff-a323-3aaec7ee4746" providerId="ADAL" clId="{1E482709-BF8E-4E2B-ACC1-283FFB589B1D}" dt="2022-09-14T22:29:44.156" v="5230" actId="1076"/>
          <ac:picMkLst>
            <pc:docMk/>
            <pc:sldMk cId="1215791466" sldId="8748"/>
            <ac:picMk id="4" creationId="{7167DFFA-9857-4088-BC7A-DF70B5FE6D1A}"/>
          </ac:picMkLst>
        </pc:picChg>
        <pc:picChg chg="add mod">
          <ac:chgData name="Aguirre, Horacio Agustin" userId="7bd3d74d-2609-42ff-a323-3aaec7ee4746" providerId="ADAL" clId="{1E482709-BF8E-4E2B-ACC1-283FFB589B1D}" dt="2022-09-14T22:57:54.827" v="5673" actId="1076"/>
          <ac:picMkLst>
            <pc:docMk/>
            <pc:sldMk cId="1215791466" sldId="8748"/>
            <ac:picMk id="7" creationId="{9521DCD2-E287-420B-BF69-6BB4164BF2D4}"/>
          </ac:picMkLst>
        </pc:picChg>
        <pc:picChg chg="add mod">
          <ac:chgData name="Aguirre, Horacio Agustin" userId="7bd3d74d-2609-42ff-a323-3aaec7ee4746" providerId="ADAL" clId="{1E482709-BF8E-4E2B-ACC1-283FFB589B1D}" dt="2022-09-14T22:58:36.364" v="5683" actId="1076"/>
          <ac:picMkLst>
            <pc:docMk/>
            <pc:sldMk cId="1215791466" sldId="8748"/>
            <ac:picMk id="8" creationId="{2DA7ABDB-D50E-4554-95F4-8746700935E9}"/>
          </ac:picMkLst>
        </pc:picChg>
      </pc:sldChg>
      <pc:sldChg chg="delSp modSp add mod">
        <pc:chgData name="Aguirre, Horacio Agustin" userId="7bd3d74d-2609-42ff-a323-3aaec7ee4746" providerId="ADAL" clId="{1E482709-BF8E-4E2B-ACC1-283FFB589B1D}" dt="2022-09-14T22:35:08.031" v="5257" actId="1076"/>
        <pc:sldMkLst>
          <pc:docMk/>
          <pc:sldMk cId="2534781545" sldId="8749"/>
        </pc:sldMkLst>
        <pc:picChg chg="del">
          <ac:chgData name="Aguirre, Horacio Agustin" userId="7bd3d74d-2609-42ff-a323-3aaec7ee4746" providerId="ADAL" clId="{1E482709-BF8E-4E2B-ACC1-283FFB589B1D}" dt="2022-09-14T22:33:13.570" v="5248" actId="478"/>
          <ac:picMkLst>
            <pc:docMk/>
            <pc:sldMk cId="2534781545" sldId="8749"/>
            <ac:picMk id="2" creationId="{C60B5E72-7803-427A-88A8-EA02D2AEEDB4}"/>
          </ac:picMkLst>
        </pc:picChg>
        <pc:picChg chg="mod">
          <ac:chgData name="Aguirre, Horacio Agustin" userId="7bd3d74d-2609-42ff-a323-3aaec7ee4746" providerId="ADAL" clId="{1E482709-BF8E-4E2B-ACC1-283FFB589B1D}" dt="2022-09-14T22:35:08.031" v="5257" actId="1076"/>
          <ac:picMkLst>
            <pc:docMk/>
            <pc:sldMk cId="2534781545" sldId="8749"/>
            <ac:picMk id="3" creationId="{711F1931-80CF-4D53-99C1-1CCD2FE3AA6B}"/>
          </ac:picMkLst>
        </pc:picChg>
      </pc:sldChg>
      <pc:sldChg chg="delSp modSp add mod">
        <pc:chgData name="Aguirre, Horacio Agustin" userId="7bd3d74d-2609-42ff-a323-3aaec7ee4746" providerId="ADAL" clId="{1E482709-BF8E-4E2B-ACC1-283FFB589B1D}" dt="2022-09-14T22:39:01.712" v="5281" actId="1076"/>
        <pc:sldMkLst>
          <pc:docMk/>
          <pc:sldMk cId="652114272" sldId="8750"/>
        </pc:sldMkLst>
        <pc:picChg chg="mod">
          <ac:chgData name="Aguirre, Horacio Agustin" userId="7bd3d74d-2609-42ff-a323-3aaec7ee4746" providerId="ADAL" clId="{1E482709-BF8E-4E2B-ACC1-283FFB589B1D}" dt="2022-09-14T22:39:01.712" v="5281" actId="1076"/>
          <ac:picMkLst>
            <pc:docMk/>
            <pc:sldMk cId="652114272" sldId="8750"/>
            <ac:picMk id="2" creationId="{99797BE0-9EB8-421E-8DF5-B9CDD721D0FA}"/>
          </ac:picMkLst>
        </pc:picChg>
        <pc:picChg chg="del">
          <ac:chgData name="Aguirre, Horacio Agustin" userId="7bd3d74d-2609-42ff-a323-3aaec7ee4746" providerId="ADAL" clId="{1E482709-BF8E-4E2B-ACC1-283FFB589B1D}" dt="2022-09-14T22:33:16.292" v="5249" actId="478"/>
          <ac:picMkLst>
            <pc:docMk/>
            <pc:sldMk cId="652114272" sldId="8750"/>
            <ac:picMk id="3" creationId="{D65045B0-A54D-4EA3-9508-3D6888F624EE}"/>
          </ac:picMkLst>
        </pc:picChg>
      </pc:sldChg>
      <pc:sldChg chg="delSp modSp add mod">
        <pc:chgData name="Aguirre, Horacio Agustin" userId="7bd3d74d-2609-42ff-a323-3aaec7ee4746" providerId="ADAL" clId="{1E482709-BF8E-4E2B-ACC1-283FFB589B1D}" dt="2022-09-14T22:39:32.864" v="5284" actId="1076"/>
        <pc:sldMkLst>
          <pc:docMk/>
          <pc:sldMk cId="2601996985" sldId="8751"/>
        </pc:sldMkLst>
        <pc:picChg chg="del">
          <ac:chgData name="Aguirre, Horacio Agustin" userId="7bd3d74d-2609-42ff-a323-3aaec7ee4746" providerId="ADAL" clId="{1E482709-BF8E-4E2B-ACC1-283FFB589B1D}" dt="2022-09-14T22:33:18.739" v="5250" actId="478"/>
          <ac:picMkLst>
            <pc:docMk/>
            <pc:sldMk cId="2601996985" sldId="8751"/>
            <ac:picMk id="2" creationId="{9143B91B-6ACF-4414-BD20-9CBBB6260314}"/>
          </ac:picMkLst>
        </pc:picChg>
        <pc:picChg chg="mod">
          <ac:chgData name="Aguirre, Horacio Agustin" userId="7bd3d74d-2609-42ff-a323-3aaec7ee4746" providerId="ADAL" clId="{1E482709-BF8E-4E2B-ACC1-283FFB589B1D}" dt="2022-09-14T22:39:32.864" v="5284" actId="1076"/>
          <ac:picMkLst>
            <pc:docMk/>
            <pc:sldMk cId="2601996985" sldId="8751"/>
            <ac:picMk id="3" creationId="{F79D7E5D-CC95-4732-92BD-00DC8BBE4E45}"/>
          </ac:picMkLst>
        </pc:picChg>
      </pc:sldChg>
      <pc:sldChg chg="delSp modSp add mod">
        <pc:chgData name="Aguirre, Horacio Agustin" userId="7bd3d74d-2609-42ff-a323-3aaec7ee4746" providerId="ADAL" clId="{1E482709-BF8E-4E2B-ACC1-283FFB589B1D}" dt="2022-09-14T22:43:26.648" v="5288" actId="1076"/>
        <pc:sldMkLst>
          <pc:docMk/>
          <pc:sldMk cId="444420474" sldId="8752"/>
        </pc:sldMkLst>
        <pc:picChg chg="mod">
          <ac:chgData name="Aguirre, Horacio Agustin" userId="7bd3d74d-2609-42ff-a323-3aaec7ee4746" providerId="ADAL" clId="{1E482709-BF8E-4E2B-ACC1-283FFB589B1D}" dt="2022-09-14T22:43:26.648" v="5288" actId="1076"/>
          <ac:picMkLst>
            <pc:docMk/>
            <pc:sldMk cId="444420474" sldId="8752"/>
            <ac:picMk id="2" creationId="{F0B5E196-48CE-4A87-98B0-8A54EE5B6F3B}"/>
          </ac:picMkLst>
        </pc:picChg>
        <pc:picChg chg="del">
          <ac:chgData name="Aguirre, Horacio Agustin" userId="7bd3d74d-2609-42ff-a323-3aaec7ee4746" providerId="ADAL" clId="{1E482709-BF8E-4E2B-ACC1-283FFB589B1D}" dt="2022-09-14T22:33:21.630" v="5251" actId="478"/>
          <ac:picMkLst>
            <pc:docMk/>
            <pc:sldMk cId="444420474" sldId="8752"/>
            <ac:picMk id="4" creationId="{A3082C14-DC13-4C20-B70D-FD0575DD341D}"/>
          </ac:picMkLst>
        </pc:picChg>
      </pc:sldChg>
      <pc:sldChg chg="add">
        <pc:chgData name="Aguirre, Horacio Agustin" userId="7bd3d74d-2609-42ff-a323-3aaec7ee4746" providerId="ADAL" clId="{1E482709-BF8E-4E2B-ACC1-283FFB589B1D}" dt="2022-09-14T22:54:11.707" v="5533" actId="2890"/>
        <pc:sldMkLst>
          <pc:docMk/>
          <pc:sldMk cId="2633261595" sldId="8753"/>
        </pc:sldMkLst>
      </pc:sldChg>
      <pc:sldChg chg="delSp modSp add mod">
        <pc:chgData name="Aguirre, Horacio Agustin" userId="7bd3d74d-2609-42ff-a323-3aaec7ee4746" providerId="ADAL" clId="{1E482709-BF8E-4E2B-ACC1-283FFB589B1D}" dt="2022-09-14T22:56:45.066" v="5665" actId="1076"/>
        <pc:sldMkLst>
          <pc:docMk/>
          <pc:sldMk cId="4073301859" sldId="8754"/>
        </pc:sldMkLst>
        <pc:spChg chg="mod">
          <ac:chgData name="Aguirre, Horacio Agustin" userId="7bd3d74d-2609-42ff-a323-3aaec7ee4746" providerId="ADAL" clId="{1E482709-BF8E-4E2B-ACC1-283FFB589B1D}" dt="2022-09-14T22:55:03.504" v="5550" actId="20577"/>
          <ac:spMkLst>
            <pc:docMk/>
            <pc:sldMk cId="4073301859" sldId="8754"/>
            <ac:spMk id="11" creationId="{00000000-0000-0000-0000-000000000000}"/>
          </ac:spMkLst>
        </pc:spChg>
        <pc:spChg chg="mod">
          <ac:chgData name="Aguirre, Horacio Agustin" userId="7bd3d74d-2609-42ff-a323-3aaec7ee4746" providerId="ADAL" clId="{1E482709-BF8E-4E2B-ACC1-283FFB589B1D}" dt="2022-09-14T22:56:45.066" v="5665" actId="1076"/>
          <ac:spMkLst>
            <pc:docMk/>
            <pc:sldMk cId="4073301859" sldId="8754"/>
            <ac:spMk id="13" creationId="{030BEA7F-BFE2-4533-93E1-738C5E40BF54}"/>
          </ac:spMkLst>
        </pc:spChg>
        <pc:spChg chg="del">
          <ac:chgData name="Aguirre, Horacio Agustin" userId="7bd3d74d-2609-42ff-a323-3aaec7ee4746" providerId="ADAL" clId="{1E482709-BF8E-4E2B-ACC1-283FFB589B1D}" dt="2022-09-14T22:54:53.996" v="5535" actId="478"/>
          <ac:spMkLst>
            <pc:docMk/>
            <pc:sldMk cId="4073301859" sldId="8754"/>
            <ac:spMk id="15" creationId="{D681137F-F29D-44AF-9995-032D0DD0B555}"/>
          </ac:spMkLst>
        </pc:spChg>
        <pc:spChg chg="del">
          <ac:chgData name="Aguirre, Horacio Agustin" userId="7bd3d74d-2609-42ff-a323-3aaec7ee4746" providerId="ADAL" clId="{1E482709-BF8E-4E2B-ACC1-283FFB589B1D}" dt="2022-09-14T22:54:56.272" v="5536" actId="478"/>
          <ac:spMkLst>
            <pc:docMk/>
            <pc:sldMk cId="4073301859" sldId="8754"/>
            <ac:spMk id="17" creationId="{DC3045D9-DF2F-424D-B32D-7C561A3F30ED}"/>
          </ac:spMkLst>
        </pc:spChg>
      </pc:sldChg>
    </pc:docChg>
  </pc:docChgLst>
  <pc:docChgLst>
    <pc:chgData name="Aguirre, Horacio Agustin" userId="7bd3d74d-2609-42ff-a323-3aaec7ee4746" providerId="ADAL" clId="{EC007955-5780-45F0-8B13-867C1DE07B09}"/>
    <pc:docChg chg="modSld">
      <pc:chgData name="Aguirre, Horacio Agustin" userId="7bd3d74d-2609-42ff-a323-3aaec7ee4746" providerId="ADAL" clId="{EC007955-5780-45F0-8B13-867C1DE07B09}" dt="2022-10-26T21:28:05.303" v="1" actId="6549"/>
      <pc:docMkLst>
        <pc:docMk/>
      </pc:docMkLst>
      <pc:sldChg chg="modNotesTx">
        <pc:chgData name="Aguirre, Horacio Agustin" userId="7bd3d74d-2609-42ff-a323-3aaec7ee4746" providerId="ADAL" clId="{EC007955-5780-45F0-8B13-867C1DE07B09}" dt="2022-10-26T21:28:00.465" v="0" actId="6549"/>
        <pc:sldMkLst>
          <pc:docMk/>
          <pc:sldMk cId="2997167123" sldId="8733"/>
        </pc:sldMkLst>
      </pc:sldChg>
      <pc:sldChg chg="modNotesTx">
        <pc:chgData name="Aguirre, Horacio Agustin" userId="7bd3d74d-2609-42ff-a323-3aaec7ee4746" providerId="ADAL" clId="{EC007955-5780-45F0-8B13-867C1DE07B09}" dt="2022-10-26T21:28:05.303" v="1" actId="6549"/>
        <pc:sldMkLst>
          <pc:docMk/>
          <pc:sldMk cId="652114272" sldId="875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A5418AC0-C4EA-6347-8B2C-011CB2CE3028}"/>
              </a:ext>
            </a:extLst>
          </p:cNvPr>
          <p:cNvSpPr>
            <a:spLocks noGrp="1"/>
          </p:cNvSpPr>
          <p:nvPr>
            <p:ph type="hdr" sz="quarter"/>
          </p:nvPr>
        </p:nvSpPr>
        <p:spPr>
          <a:xfrm>
            <a:off x="1" y="0"/>
            <a:ext cx="4116854" cy="2705681"/>
          </a:xfrm>
          <a:prstGeom prst="rect">
            <a:avLst/>
          </a:prstGeom>
        </p:spPr>
        <p:txBody>
          <a:bodyPr vert="horz" lIns="183429" tIns="91714" rIns="183429" bIns="91714" rtlCol="0"/>
          <a:lstStyle>
            <a:lvl1pPr algn="l">
              <a:defRPr sz="2400"/>
            </a:lvl1pPr>
          </a:lstStyle>
          <a:p>
            <a:endParaRPr lang="es-AR"/>
          </a:p>
        </p:txBody>
      </p:sp>
      <p:sp>
        <p:nvSpPr>
          <p:cNvPr id="3" name="Marcador de fecha 2">
            <a:extLst>
              <a:ext uri="{FF2B5EF4-FFF2-40B4-BE49-F238E27FC236}">
                <a16:creationId xmlns:a16="http://schemas.microsoft.com/office/drawing/2014/main" id="{CF6662DC-2B1C-0849-9C6E-A3E0D0F05E02}"/>
              </a:ext>
            </a:extLst>
          </p:cNvPr>
          <p:cNvSpPr>
            <a:spLocks noGrp="1"/>
          </p:cNvSpPr>
          <p:nvPr>
            <p:ph type="dt" sz="quarter" idx="1"/>
          </p:nvPr>
        </p:nvSpPr>
        <p:spPr>
          <a:xfrm>
            <a:off x="5381418" y="0"/>
            <a:ext cx="4118414" cy="2705681"/>
          </a:xfrm>
          <a:prstGeom prst="rect">
            <a:avLst/>
          </a:prstGeom>
        </p:spPr>
        <p:txBody>
          <a:bodyPr vert="horz" lIns="183429" tIns="91714" rIns="183429" bIns="91714" rtlCol="0"/>
          <a:lstStyle>
            <a:lvl1pPr algn="r">
              <a:defRPr sz="2400"/>
            </a:lvl1pPr>
          </a:lstStyle>
          <a:p>
            <a:fld id="{3F0B8D94-64A1-B946-88EA-41CA6DA18256}" type="datetimeFigureOut">
              <a:rPr lang="es-AR" smtClean="0"/>
              <a:t>17/11/2022</a:t>
            </a:fld>
            <a:endParaRPr lang="es-AR"/>
          </a:p>
        </p:txBody>
      </p:sp>
      <p:sp>
        <p:nvSpPr>
          <p:cNvPr id="4" name="Marcador de pie de página 3">
            <a:extLst>
              <a:ext uri="{FF2B5EF4-FFF2-40B4-BE49-F238E27FC236}">
                <a16:creationId xmlns:a16="http://schemas.microsoft.com/office/drawing/2014/main" id="{76C7D253-EE30-D14C-83C9-FBC9CB3F32CB}"/>
              </a:ext>
            </a:extLst>
          </p:cNvPr>
          <p:cNvSpPr>
            <a:spLocks noGrp="1"/>
          </p:cNvSpPr>
          <p:nvPr>
            <p:ph type="ftr" sz="quarter" idx="2"/>
          </p:nvPr>
        </p:nvSpPr>
        <p:spPr>
          <a:xfrm>
            <a:off x="1" y="51345495"/>
            <a:ext cx="4116854" cy="2705681"/>
          </a:xfrm>
          <a:prstGeom prst="rect">
            <a:avLst/>
          </a:prstGeom>
        </p:spPr>
        <p:txBody>
          <a:bodyPr vert="horz" lIns="183429" tIns="91714" rIns="183429" bIns="91714" rtlCol="0" anchor="b"/>
          <a:lstStyle>
            <a:lvl1pPr algn="l">
              <a:defRPr sz="2400"/>
            </a:lvl1pPr>
          </a:lstStyle>
          <a:p>
            <a:endParaRPr lang="es-AR"/>
          </a:p>
        </p:txBody>
      </p:sp>
      <p:sp>
        <p:nvSpPr>
          <p:cNvPr id="5" name="Marcador de número de diapositiva 4">
            <a:extLst>
              <a:ext uri="{FF2B5EF4-FFF2-40B4-BE49-F238E27FC236}">
                <a16:creationId xmlns:a16="http://schemas.microsoft.com/office/drawing/2014/main" id="{3A5D3D5A-E2A3-EB49-82CD-3D8B24C11C34}"/>
              </a:ext>
            </a:extLst>
          </p:cNvPr>
          <p:cNvSpPr>
            <a:spLocks noGrp="1"/>
          </p:cNvSpPr>
          <p:nvPr>
            <p:ph type="sldNum" sz="quarter" idx="3"/>
          </p:nvPr>
        </p:nvSpPr>
        <p:spPr>
          <a:xfrm>
            <a:off x="5381418" y="51345495"/>
            <a:ext cx="4118414" cy="2705681"/>
          </a:xfrm>
          <a:prstGeom prst="rect">
            <a:avLst/>
          </a:prstGeom>
        </p:spPr>
        <p:txBody>
          <a:bodyPr vert="horz" lIns="183429" tIns="91714" rIns="183429" bIns="91714" rtlCol="0" anchor="b"/>
          <a:lstStyle>
            <a:lvl1pPr algn="r">
              <a:defRPr sz="2400"/>
            </a:lvl1pPr>
          </a:lstStyle>
          <a:p>
            <a:fld id="{0C0885DE-C94F-324A-B8C3-FAA075A79C9C}" type="slidenum">
              <a:rPr lang="es-AR" smtClean="0"/>
              <a:t>‹Nº›</a:t>
            </a:fld>
            <a:endParaRPr lang="es-AR"/>
          </a:p>
        </p:txBody>
      </p:sp>
    </p:spTree>
    <p:extLst>
      <p:ext uri="{BB962C8B-B14F-4D97-AF65-F5344CB8AC3E}">
        <p14:creationId xmlns:p14="http://schemas.microsoft.com/office/powerpoint/2010/main" val="18995356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4094396" cy="15776775"/>
          </a:xfrm>
          <a:prstGeom prst="rect">
            <a:avLst/>
          </a:prstGeom>
        </p:spPr>
        <p:txBody>
          <a:bodyPr vert="horz" lIns="354366" tIns="177182" rIns="354366" bIns="177182" rtlCol="0"/>
          <a:lstStyle>
            <a:lvl1pPr algn="l">
              <a:defRPr sz="4600"/>
            </a:lvl1pPr>
          </a:lstStyle>
          <a:p>
            <a:endParaRPr lang="en-GB"/>
          </a:p>
        </p:txBody>
      </p:sp>
      <p:sp>
        <p:nvSpPr>
          <p:cNvPr id="3" name="Marcador de fecha 2"/>
          <p:cNvSpPr>
            <a:spLocks noGrp="1"/>
          </p:cNvSpPr>
          <p:nvPr>
            <p:ph type="dt" idx="1"/>
          </p:nvPr>
        </p:nvSpPr>
        <p:spPr>
          <a:xfrm>
            <a:off x="5352025" y="0"/>
            <a:ext cx="4094396" cy="15776775"/>
          </a:xfrm>
          <a:prstGeom prst="rect">
            <a:avLst/>
          </a:prstGeom>
        </p:spPr>
        <p:txBody>
          <a:bodyPr vert="horz" lIns="354366" tIns="177182" rIns="354366" bIns="177182" rtlCol="0"/>
          <a:lstStyle>
            <a:lvl1pPr algn="r">
              <a:defRPr sz="4600"/>
            </a:lvl1pPr>
          </a:lstStyle>
          <a:p>
            <a:fld id="{309A4D8F-90A1-488D-B7AC-BA58E518C60F}" type="datetimeFigureOut">
              <a:rPr lang="en-GB" smtClean="0"/>
              <a:pPr/>
              <a:t>17/11/2022</a:t>
            </a:fld>
            <a:endParaRPr lang="en-GB"/>
          </a:p>
        </p:txBody>
      </p:sp>
      <p:sp>
        <p:nvSpPr>
          <p:cNvPr id="4" name="Marcador de imagen de diapositiva 3"/>
          <p:cNvSpPr>
            <a:spLocks noGrp="1" noRot="1" noChangeAspect="1"/>
          </p:cNvSpPr>
          <p:nvPr>
            <p:ph type="sldImg" idx="2"/>
          </p:nvPr>
        </p:nvSpPr>
        <p:spPr>
          <a:xfrm>
            <a:off x="-89623900" y="39300150"/>
            <a:ext cx="188696600" cy="106141838"/>
          </a:xfrm>
          <a:prstGeom prst="rect">
            <a:avLst/>
          </a:prstGeom>
          <a:noFill/>
          <a:ln w="12700">
            <a:solidFill>
              <a:prstClr val="black"/>
            </a:solidFill>
          </a:ln>
        </p:spPr>
        <p:txBody>
          <a:bodyPr vert="horz" lIns="354366" tIns="177182" rIns="354366" bIns="177182" rtlCol="0" anchor="ctr"/>
          <a:lstStyle/>
          <a:p>
            <a:endParaRPr lang="en-GB"/>
          </a:p>
        </p:txBody>
      </p:sp>
      <p:sp>
        <p:nvSpPr>
          <p:cNvPr id="5" name="Marcador de notas 4"/>
          <p:cNvSpPr>
            <a:spLocks noGrp="1"/>
          </p:cNvSpPr>
          <p:nvPr>
            <p:ph type="body" sz="quarter" idx="3"/>
          </p:nvPr>
        </p:nvSpPr>
        <p:spPr>
          <a:xfrm>
            <a:off x="944861" y="151325660"/>
            <a:ext cx="7558886" cy="123811909"/>
          </a:xfrm>
          <a:prstGeom prst="rect">
            <a:avLst/>
          </a:prstGeom>
        </p:spPr>
        <p:txBody>
          <a:bodyPr vert="horz" lIns="354366" tIns="177182" rIns="354366" bIns="177182"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298666246"/>
            <a:ext cx="4094396" cy="15776702"/>
          </a:xfrm>
          <a:prstGeom prst="rect">
            <a:avLst/>
          </a:prstGeom>
        </p:spPr>
        <p:txBody>
          <a:bodyPr vert="horz" lIns="354366" tIns="177182" rIns="354366" bIns="177182" rtlCol="0" anchor="b"/>
          <a:lstStyle>
            <a:lvl1pPr algn="l">
              <a:defRPr sz="4600"/>
            </a:lvl1pPr>
          </a:lstStyle>
          <a:p>
            <a:endParaRPr lang="en-GB"/>
          </a:p>
        </p:txBody>
      </p:sp>
      <p:sp>
        <p:nvSpPr>
          <p:cNvPr id="7" name="Marcador de número de diapositiva 6"/>
          <p:cNvSpPr>
            <a:spLocks noGrp="1"/>
          </p:cNvSpPr>
          <p:nvPr>
            <p:ph type="sldNum" sz="quarter" idx="5"/>
          </p:nvPr>
        </p:nvSpPr>
        <p:spPr>
          <a:xfrm>
            <a:off x="5352025" y="298666246"/>
            <a:ext cx="4094396" cy="15776702"/>
          </a:xfrm>
          <a:prstGeom prst="rect">
            <a:avLst/>
          </a:prstGeom>
        </p:spPr>
        <p:txBody>
          <a:bodyPr vert="horz" lIns="354366" tIns="177182" rIns="354366" bIns="177182" rtlCol="0" anchor="b"/>
          <a:lstStyle>
            <a:lvl1pPr algn="r">
              <a:defRPr sz="4600"/>
            </a:lvl1pPr>
          </a:lstStyle>
          <a:p>
            <a:fld id="{B8D6930E-F222-441F-846D-C2AAC7FBC481}" type="slidenum">
              <a:rPr lang="en-GB" smtClean="0"/>
              <a:pPr/>
              <a:t>‹Nº›</a:t>
            </a:fld>
            <a:endParaRPr lang="en-GB"/>
          </a:p>
        </p:txBody>
      </p:sp>
    </p:spTree>
    <p:extLst>
      <p:ext uri="{BB962C8B-B14F-4D97-AF65-F5344CB8AC3E}">
        <p14:creationId xmlns:p14="http://schemas.microsoft.com/office/powerpoint/2010/main" val="2144824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1</a:t>
            </a:fld>
            <a:endParaRPr lang="en-GB"/>
          </a:p>
        </p:txBody>
      </p:sp>
    </p:spTree>
    <p:extLst>
      <p:ext uri="{BB962C8B-B14F-4D97-AF65-F5344CB8AC3E}">
        <p14:creationId xmlns:p14="http://schemas.microsoft.com/office/powerpoint/2010/main" val="29773899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10</a:t>
            </a:fld>
            <a:endParaRPr lang="en-GB"/>
          </a:p>
        </p:txBody>
      </p:sp>
    </p:spTree>
    <p:extLst>
      <p:ext uri="{BB962C8B-B14F-4D97-AF65-F5344CB8AC3E}">
        <p14:creationId xmlns:p14="http://schemas.microsoft.com/office/powerpoint/2010/main" val="789846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1200" dirty="0">
                <a:solidFill>
                  <a:schemeClr val="accent1"/>
                </a:solidFill>
                <a:ea typeface="+mn-lt"/>
                <a:cs typeface="+mn-lt"/>
              </a:rPr>
              <a:t>Determinantes: porqué solo r determina p, y no el nivel de actividad mundial (también interactuado con el comercio del país)? Porque encima esta correlacionado con r… En otras palabras: si los CTOT dependen de las CFG </a:t>
            </a:r>
            <a:r>
              <a:rPr lang="es-AR" sz="1200" dirty="0" err="1">
                <a:solidFill>
                  <a:schemeClr val="accent1"/>
                </a:solidFill>
                <a:ea typeface="+mn-lt"/>
                <a:cs typeface="+mn-lt"/>
              </a:rPr>
              <a:t>interactuadascon</a:t>
            </a:r>
            <a:r>
              <a:rPr lang="es-AR" sz="1200" dirty="0">
                <a:solidFill>
                  <a:schemeClr val="accent1"/>
                </a:solidFill>
                <a:ea typeface="+mn-lt"/>
                <a:cs typeface="+mn-lt"/>
              </a:rPr>
              <a:t> la condición exportadora porqué no dependerían también del crecimiento global interactuado con esa condición?</a:t>
            </a:r>
          </a:p>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11</a:t>
            </a:fld>
            <a:endParaRPr lang="en-GB"/>
          </a:p>
        </p:txBody>
      </p:sp>
    </p:spTree>
    <p:extLst>
      <p:ext uri="{BB962C8B-B14F-4D97-AF65-F5344CB8AC3E}">
        <p14:creationId xmlns:p14="http://schemas.microsoft.com/office/powerpoint/2010/main" val="23596280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12</a:t>
            </a:fld>
            <a:endParaRPr lang="en-GB"/>
          </a:p>
        </p:txBody>
      </p:sp>
    </p:spTree>
    <p:extLst>
      <p:ext uri="{BB962C8B-B14F-4D97-AF65-F5344CB8AC3E}">
        <p14:creationId xmlns:p14="http://schemas.microsoft.com/office/powerpoint/2010/main" val="42373002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13</a:t>
            </a:fld>
            <a:endParaRPr lang="en-GB"/>
          </a:p>
        </p:txBody>
      </p:sp>
    </p:spTree>
    <p:extLst>
      <p:ext uri="{BB962C8B-B14F-4D97-AF65-F5344CB8AC3E}">
        <p14:creationId xmlns:p14="http://schemas.microsoft.com/office/powerpoint/2010/main" val="38859107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1200" dirty="0">
                <a:solidFill>
                  <a:schemeClr val="accent1"/>
                </a:solidFill>
                <a:ea typeface="+mn-lt"/>
                <a:cs typeface="+mn-lt"/>
              </a:rPr>
              <a:t>Determinantes: porqué solo r determina p, y no el nivel de actividad mundial (también interactuado con el comercio del país)? Porque encima esta correlacionado con r… En otras palabras: si los CTOT dependen de las CFG </a:t>
            </a:r>
            <a:r>
              <a:rPr lang="es-AR" sz="1200" dirty="0" err="1">
                <a:solidFill>
                  <a:schemeClr val="accent1"/>
                </a:solidFill>
                <a:ea typeface="+mn-lt"/>
                <a:cs typeface="+mn-lt"/>
              </a:rPr>
              <a:t>interactuadascon</a:t>
            </a:r>
            <a:r>
              <a:rPr lang="es-AR" sz="1200" dirty="0">
                <a:solidFill>
                  <a:schemeClr val="accent1"/>
                </a:solidFill>
                <a:ea typeface="+mn-lt"/>
                <a:cs typeface="+mn-lt"/>
              </a:rPr>
              <a:t> la condición exportadora porqué no dependerían también del crecimiento global interactuado con esa condición?</a:t>
            </a:r>
          </a:p>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14</a:t>
            </a:fld>
            <a:endParaRPr lang="en-GB"/>
          </a:p>
        </p:txBody>
      </p:sp>
    </p:spTree>
    <p:extLst>
      <p:ext uri="{BB962C8B-B14F-4D97-AF65-F5344CB8AC3E}">
        <p14:creationId xmlns:p14="http://schemas.microsoft.com/office/powerpoint/2010/main" val="34796568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1200" dirty="0">
                <a:solidFill>
                  <a:schemeClr val="accent1"/>
                </a:solidFill>
                <a:ea typeface="+mn-lt"/>
                <a:cs typeface="+mn-lt"/>
              </a:rPr>
              <a:t>Determinantes: porqué solo r determina p, y no el nivel de actividad mundial (también interactuado con el comercio del país)? Porque encima esta correlacionado con r… En otras palabras: si los CTOT dependen de las CFG </a:t>
            </a:r>
            <a:r>
              <a:rPr lang="es-AR" sz="1200" dirty="0" err="1">
                <a:solidFill>
                  <a:schemeClr val="accent1"/>
                </a:solidFill>
                <a:ea typeface="+mn-lt"/>
                <a:cs typeface="+mn-lt"/>
              </a:rPr>
              <a:t>interactuadascon</a:t>
            </a:r>
            <a:r>
              <a:rPr lang="es-AR" sz="1200" dirty="0">
                <a:solidFill>
                  <a:schemeClr val="accent1"/>
                </a:solidFill>
                <a:ea typeface="+mn-lt"/>
                <a:cs typeface="+mn-lt"/>
              </a:rPr>
              <a:t> la condición exportadora porqué no dependerían también del crecimiento global interactuado con esa condición?</a:t>
            </a:r>
          </a:p>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15</a:t>
            </a:fld>
            <a:endParaRPr lang="en-GB"/>
          </a:p>
        </p:txBody>
      </p:sp>
    </p:spTree>
    <p:extLst>
      <p:ext uri="{BB962C8B-B14F-4D97-AF65-F5344CB8AC3E}">
        <p14:creationId xmlns:p14="http://schemas.microsoft.com/office/powerpoint/2010/main" val="5904357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1200" smtClean="0">
                <a:solidFill>
                  <a:schemeClr val="accent1"/>
                </a:solidFill>
                <a:ea typeface="+mn-lt"/>
                <a:cs typeface="+mn-lt"/>
              </a:rPr>
              <a:t>Determinantes: porqué solo r determina p, y no el nivel de actividad mundial (también interactuado con el comercio del país)? Porque encima esta correlacionado con r… En otras palabras: si los CTOT dependen de las CFG interactuadascon la condición exportadora porqué no dependerían también del crecimiento global interactuado con esa condición?</a:t>
            </a:r>
          </a:p>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16</a:t>
            </a:fld>
            <a:endParaRPr lang="en-GB"/>
          </a:p>
        </p:txBody>
      </p:sp>
    </p:spTree>
    <p:extLst>
      <p:ext uri="{BB962C8B-B14F-4D97-AF65-F5344CB8AC3E}">
        <p14:creationId xmlns:p14="http://schemas.microsoft.com/office/powerpoint/2010/main" val="8224787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17</a:t>
            </a:fld>
            <a:endParaRPr lang="en-GB"/>
          </a:p>
        </p:txBody>
      </p:sp>
    </p:spTree>
    <p:extLst>
      <p:ext uri="{BB962C8B-B14F-4D97-AF65-F5344CB8AC3E}">
        <p14:creationId xmlns:p14="http://schemas.microsoft.com/office/powerpoint/2010/main" val="11043646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18</a:t>
            </a:fld>
            <a:endParaRPr lang="en-GB"/>
          </a:p>
        </p:txBody>
      </p:sp>
    </p:spTree>
    <p:extLst>
      <p:ext uri="{BB962C8B-B14F-4D97-AF65-F5344CB8AC3E}">
        <p14:creationId xmlns:p14="http://schemas.microsoft.com/office/powerpoint/2010/main" val="10251396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1200" dirty="0">
                <a:solidFill>
                  <a:schemeClr val="accent1"/>
                </a:solidFill>
                <a:ea typeface="+mn-lt"/>
                <a:cs typeface="+mn-lt"/>
              </a:rPr>
              <a:t>Determinantes: porqué solo r determina p, y no el nivel de actividad mundial (también interactuado con el comercio del país)? Porque encima esta correlacionado con r… En otras palabras: si los CTOT dependen de las CFG </a:t>
            </a:r>
            <a:r>
              <a:rPr lang="es-AR" sz="1200" dirty="0" err="1">
                <a:solidFill>
                  <a:schemeClr val="accent1"/>
                </a:solidFill>
                <a:ea typeface="+mn-lt"/>
                <a:cs typeface="+mn-lt"/>
              </a:rPr>
              <a:t>interactuadascon</a:t>
            </a:r>
            <a:r>
              <a:rPr lang="es-AR" sz="1200" dirty="0">
                <a:solidFill>
                  <a:schemeClr val="accent1"/>
                </a:solidFill>
                <a:ea typeface="+mn-lt"/>
                <a:cs typeface="+mn-lt"/>
              </a:rPr>
              <a:t> la condición exportadora porqué no dependerían también del crecimiento global interactuado con esa condición?</a:t>
            </a:r>
          </a:p>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19</a:t>
            </a:fld>
            <a:endParaRPr lang="en-GB"/>
          </a:p>
        </p:txBody>
      </p:sp>
    </p:spTree>
    <p:extLst>
      <p:ext uri="{BB962C8B-B14F-4D97-AF65-F5344CB8AC3E}">
        <p14:creationId xmlns:p14="http://schemas.microsoft.com/office/powerpoint/2010/main" val="3089241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2</a:t>
            </a:fld>
            <a:endParaRPr lang="en-GB"/>
          </a:p>
        </p:txBody>
      </p:sp>
    </p:spTree>
    <p:extLst>
      <p:ext uri="{BB962C8B-B14F-4D97-AF65-F5344CB8AC3E}">
        <p14:creationId xmlns:p14="http://schemas.microsoft.com/office/powerpoint/2010/main" val="41794573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20</a:t>
            </a:fld>
            <a:endParaRPr lang="en-GB"/>
          </a:p>
        </p:txBody>
      </p:sp>
    </p:spTree>
    <p:extLst>
      <p:ext uri="{BB962C8B-B14F-4D97-AF65-F5344CB8AC3E}">
        <p14:creationId xmlns:p14="http://schemas.microsoft.com/office/powerpoint/2010/main" val="27413267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21</a:t>
            </a:fld>
            <a:endParaRPr lang="en-GB"/>
          </a:p>
        </p:txBody>
      </p:sp>
    </p:spTree>
    <p:extLst>
      <p:ext uri="{BB962C8B-B14F-4D97-AF65-F5344CB8AC3E}">
        <p14:creationId xmlns:p14="http://schemas.microsoft.com/office/powerpoint/2010/main" val="32300662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22</a:t>
            </a:fld>
            <a:endParaRPr lang="en-GB"/>
          </a:p>
        </p:txBody>
      </p:sp>
    </p:spTree>
    <p:extLst>
      <p:ext uri="{BB962C8B-B14F-4D97-AF65-F5344CB8AC3E}">
        <p14:creationId xmlns:p14="http://schemas.microsoft.com/office/powerpoint/2010/main" val="16834044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1200" dirty="0">
                <a:solidFill>
                  <a:schemeClr val="accent1"/>
                </a:solidFill>
                <a:ea typeface="+mn-lt"/>
                <a:cs typeface="+mn-lt"/>
              </a:rPr>
              <a:t>Determinantes: porqué solo r determina p, y no el nivel de actividad mundial (también interactuado con el comercio del país)? Porque encima esta correlacionado con r… En otras palabras: si los CTOT dependen de las CFG </a:t>
            </a:r>
            <a:r>
              <a:rPr lang="es-AR" sz="1200" dirty="0" err="1">
                <a:solidFill>
                  <a:schemeClr val="accent1"/>
                </a:solidFill>
                <a:ea typeface="+mn-lt"/>
                <a:cs typeface="+mn-lt"/>
              </a:rPr>
              <a:t>interactuadascon</a:t>
            </a:r>
            <a:r>
              <a:rPr lang="es-AR" sz="1200" dirty="0">
                <a:solidFill>
                  <a:schemeClr val="accent1"/>
                </a:solidFill>
                <a:ea typeface="+mn-lt"/>
                <a:cs typeface="+mn-lt"/>
              </a:rPr>
              <a:t> la condición exportadora porqué no dependerían también del crecimiento global interactuado con esa condición?</a:t>
            </a:r>
          </a:p>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23</a:t>
            </a:fld>
            <a:endParaRPr lang="en-GB"/>
          </a:p>
        </p:txBody>
      </p:sp>
    </p:spTree>
    <p:extLst>
      <p:ext uri="{BB962C8B-B14F-4D97-AF65-F5344CB8AC3E}">
        <p14:creationId xmlns:p14="http://schemas.microsoft.com/office/powerpoint/2010/main" val="25845312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1200" dirty="0">
                <a:solidFill>
                  <a:schemeClr val="accent1"/>
                </a:solidFill>
                <a:ea typeface="+mn-lt"/>
                <a:cs typeface="+mn-lt"/>
              </a:rPr>
              <a:t>Determinantes: porqué solo r determina p, y no el nivel de actividad mundial (también interactuado con el comercio del país)? Porque encima esta correlacionado con r… En otras palabras: si los CTOT dependen de las CFG </a:t>
            </a:r>
            <a:r>
              <a:rPr lang="es-AR" sz="1200" dirty="0" err="1">
                <a:solidFill>
                  <a:schemeClr val="accent1"/>
                </a:solidFill>
                <a:ea typeface="+mn-lt"/>
                <a:cs typeface="+mn-lt"/>
              </a:rPr>
              <a:t>interactuadascon</a:t>
            </a:r>
            <a:r>
              <a:rPr lang="es-AR" sz="1200" dirty="0">
                <a:solidFill>
                  <a:schemeClr val="accent1"/>
                </a:solidFill>
                <a:ea typeface="+mn-lt"/>
                <a:cs typeface="+mn-lt"/>
              </a:rPr>
              <a:t> la condición exportadora porqué no dependerían también del crecimiento global interactuado con esa condición?</a:t>
            </a:r>
          </a:p>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24</a:t>
            </a:fld>
            <a:endParaRPr lang="en-GB"/>
          </a:p>
        </p:txBody>
      </p:sp>
    </p:spTree>
    <p:extLst>
      <p:ext uri="{BB962C8B-B14F-4D97-AF65-F5344CB8AC3E}">
        <p14:creationId xmlns:p14="http://schemas.microsoft.com/office/powerpoint/2010/main" val="29675292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1200" dirty="0">
                <a:solidFill>
                  <a:schemeClr val="accent1"/>
                </a:solidFill>
                <a:ea typeface="+mn-lt"/>
                <a:cs typeface="+mn-lt"/>
              </a:rPr>
              <a:t>Determinantes: porqué solo r determina p, y no el nivel de actividad mundial (también interactuado con el comercio del país)? Porque encima esta correlacionado con r… En otras palabras: si los CTOT dependen de las CFG </a:t>
            </a:r>
            <a:r>
              <a:rPr lang="es-AR" sz="1200" dirty="0" err="1">
                <a:solidFill>
                  <a:schemeClr val="accent1"/>
                </a:solidFill>
                <a:ea typeface="+mn-lt"/>
                <a:cs typeface="+mn-lt"/>
              </a:rPr>
              <a:t>interactuadascon</a:t>
            </a:r>
            <a:r>
              <a:rPr lang="es-AR" sz="1200" dirty="0">
                <a:solidFill>
                  <a:schemeClr val="accent1"/>
                </a:solidFill>
                <a:ea typeface="+mn-lt"/>
                <a:cs typeface="+mn-lt"/>
              </a:rPr>
              <a:t> la condición exportadora porqué no dependerían también del crecimiento global interactuado con esa condición?</a:t>
            </a:r>
          </a:p>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25</a:t>
            </a:fld>
            <a:endParaRPr lang="en-GB"/>
          </a:p>
        </p:txBody>
      </p:sp>
    </p:spTree>
    <p:extLst>
      <p:ext uri="{BB962C8B-B14F-4D97-AF65-F5344CB8AC3E}">
        <p14:creationId xmlns:p14="http://schemas.microsoft.com/office/powerpoint/2010/main" val="36386041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26</a:t>
            </a:fld>
            <a:endParaRPr lang="en-GB"/>
          </a:p>
        </p:txBody>
      </p:sp>
    </p:spTree>
    <p:extLst>
      <p:ext uri="{BB962C8B-B14F-4D97-AF65-F5344CB8AC3E}">
        <p14:creationId xmlns:p14="http://schemas.microsoft.com/office/powerpoint/2010/main" val="12491688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1200" dirty="0">
                <a:solidFill>
                  <a:schemeClr val="accent1"/>
                </a:solidFill>
                <a:ea typeface="+mn-lt"/>
                <a:cs typeface="+mn-lt"/>
              </a:rPr>
              <a:t>Determinantes: porqué solo r determina p, y no el nivel de actividad mundial (también interactuado con el comercio del país)? Porque encima esta correlacionado con r… En otras palabras: si los CTOT dependen de las CFG </a:t>
            </a:r>
            <a:r>
              <a:rPr lang="es-AR" sz="1200" dirty="0" err="1">
                <a:solidFill>
                  <a:schemeClr val="accent1"/>
                </a:solidFill>
                <a:ea typeface="+mn-lt"/>
                <a:cs typeface="+mn-lt"/>
              </a:rPr>
              <a:t>interactuadascon</a:t>
            </a:r>
            <a:r>
              <a:rPr lang="es-AR" sz="1200" dirty="0">
                <a:solidFill>
                  <a:schemeClr val="accent1"/>
                </a:solidFill>
                <a:ea typeface="+mn-lt"/>
                <a:cs typeface="+mn-lt"/>
              </a:rPr>
              <a:t> la condición exportadora porqué no dependerían también del crecimiento global interactuado con esa condición?</a:t>
            </a:r>
          </a:p>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27</a:t>
            </a:fld>
            <a:endParaRPr lang="en-GB"/>
          </a:p>
        </p:txBody>
      </p:sp>
    </p:spTree>
    <p:extLst>
      <p:ext uri="{BB962C8B-B14F-4D97-AF65-F5344CB8AC3E}">
        <p14:creationId xmlns:p14="http://schemas.microsoft.com/office/powerpoint/2010/main" val="30951009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28</a:t>
            </a:fld>
            <a:endParaRPr lang="en-GB"/>
          </a:p>
        </p:txBody>
      </p:sp>
    </p:spTree>
    <p:extLst>
      <p:ext uri="{BB962C8B-B14F-4D97-AF65-F5344CB8AC3E}">
        <p14:creationId xmlns:p14="http://schemas.microsoft.com/office/powerpoint/2010/main" val="21041067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29</a:t>
            </a:fld>
            <a:endParaRPr lang="en-GB"/>
          </a:p>
        </p:txBody>
      </p:sp>
    </p:spTree>
    <p:extLst>
      <p:ext uri="{BB962C8B-B14F-4D97-AF65-F5344CB8AC3E}">
        <p14:creationId xmlns:p14="http://schemas.microsoft.com/office/powerpoint/2010/main" val="921680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3</a:t>
            </a:fld>
            <a:endParaRPr lang="en-GB"/>
          </a:p>
        </p:txBody>
      </p:sp>
    </p:spTree>
    <p:extLst>
      <p:ext uri="{BB962C8B-B14F-4D97-AF65-F5344CB8AC3E}">
        <p14:creationId xmlns:p14="http://schemas.microsoft.com/office/powerpoint/2010/main" val="29363294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30</a:t>
            </a:fld>
            <a:endParaRPr lang="en-GB"/>
          </a:p>
        </p:txBody>
      </p:sp>
    </p:spTree>
    <p:extLst>
      <p:ext uri="{BB962C8B-B14F-4D97-AF65-F5344CB8AC3E}">
        <p14:creationId xmlns:p14="http://schemas.microsoft.com/office/powerpoint/2010/main" val="4414208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1200" dirty="0">
                <a:solidFill>
                  <a:schemeClr val="accent1"/>
                </a:solidFill>
                <a:ea typeface="+mn-lt"/>
                <a:cs typeface="+mn-lt"/>
              </a:rPr>
              <a:t>Determinantes: porqué solo r determina p, y no el nivel de actividad mundial (también interactuado con el comercio del país)? Porque encima esta correlacionado con r… En otras palabras: si los CTOT dependen de las CFG </a:t>
            </a:r>
            <a:r>
              <a:rPr lang="es-AR" sz="1200" dirty="0" err="1">
                <a:solidFill>
                  <a:schemeClr val="accent1"/>
                </a:solidFill>
                <a:ea typeface="+mn-lt"/>
                <a:cs typeface="+mn-lt"/>
              </a:rPr>
              <a:t>interactuadascon</a:t>
            </a:r>
            <a:r>
              <a:rPr lang="es-AR" sz="1200" dirty="0">
                <a:solidFill>
                  <a:schemeClr val="accent1"/>
                </a:solidFill>
                <a:ea typeface="+mn-lt"/>
                <a:cs typeface="+mn-lt"/>
              </a:rPr>
              <a:t> la condición exportadora porqué no dependerían también del crecimiento global interactuado con esa condición?</a:t>
            </a:r>
          </a:p>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31</a:t>
            </a:fld>
            <a:endParaRPr lang="en-GB"/>
          </a:p>
        </p:txBody>
      </p:sp>
    </p:spTree>
    <p:extLst>
      <p:ext uri="{BB962C8B-B14F-4D97-AF65-F5344CB8AC3E}">
        <p14:creationId xmlns:p14="http://schemas.microsoft.com/office/powerpoint/2010/main" val="33699934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1200" dirty="0">
                <a:solidFill>
                  <a:schemeClr val="accent1"/>
                </a:solidFill>
                <a:ea typeface="+mn-lt"/>
                <a:cs typeface="+mn-lt"/>
              </a:rPr>
              <a:t>Determinantes: porqué solo r determina p, y no el nivel de actividad mundial (también interactuado con el comercio del país)? Porque encima esta correlacionado con r… En otras palabras: si los CTOT dependen de las CFG </a:t>
            </a:r>
            <a:r>
              <a:rPr lang="es-AR" sz="1200" dirty="0" err="1">
                <a:solidFill>
                  <a:schemeClr val="accent1"/>
                </a:solidFill>
                <a:ea typeface="+mn-lt"/>
                <a:cs typeface="+mn-lt"/>
              </a:rPr>
              <a:t>interactuadascon</a:t>
            </a:r>
            <a:r>
              <a:rPr lang="es-AR" sz="1200" dirty="0">
                <a:solidFill>
                  <a:schemeClr val="accent1"/>
                </a:solidFill>
                <a:ea typeface="+mn-lt"/>
                <a:cs typeface="+mn-lt"/>
              </a:rPr>
              <a:t> la condición exportadora porqué no dependerían también del crecimiento global interactuado con esa condición?</a:t>
            </a:r>
          </a:p>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32</a:t>
            </a:fld>
            <a:endParaRPr lang="en-GB"/>
          </a:p>
        </p:txBody>
      </p:sp>
    </p:spTree>
    <p:extLst>
      <p:ext uri="{BB962C8B-B14F-4D97-AF65-F5344CB8AC3E}">
        <p14:creationId xmlns:p14="http://schemas.microsoft.com/office/powerpoint/2010/main" val="39172081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1200" dirty="0">
                <a:solidFill>
                  <a:schemeClr val="accent1"/>
                </a:solidFill>
                <a:ea typeface="+mn-lt"/>
                <a:cs typeface="+mn-lt"/>
              </a:rPr>
              <a:t>Determinantes: porqué solo r determina p, y no el nivel de actividad mundial (también interactuado con el comercio del país)? Porque encima esta correlacionado con r… En otras palabras: si los CTOT dependen de las CFG </a:t>
            </a:r>
            <a:r>
              <a:rPr lang="es-AR" sz="1200" dirty="0" err="1">
                <a:solidFill>
                  <a:schemeClr val="accent1"/>
                </a:solidFill>
                <a:ea typeface="+mn-lt"/>
                <a:cs typeface="+mn-lt"/>
              </a:rPr>
              <a:t>interactuadascon</a:t>
            </a:r>
            <a:r>
              <a:rPr lang="es-AR" sz="1200" dirty="0">
                <a:solidFill>
                  <a:schemeClr val="accent1"/>
                </a:solidFill>
                <a:ea typeface="+mn-lt"/>
                <a:cs typeface="+mn-lt"/>
              </a:rPr>
              <a:t> la condición exportadora porqué no dependerían también del crecimiento global interactuado con esa condición?</a:t>
            </a:r>
          </a:p>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33</a:t>
            </a:fld>
            <a:endParaRPr lang="en-GB"/>
          </a:p>
        </p:txBody>
      </p:sp>
    </p:spTree>
    <p:extLst>
      <p:ext uri="{BB962C8B-B14F-4D97-AF65-F5344CB8AC3E}">
        <p14:creationId xmlns:p14="http://schemas.microsoft.com/office/powerpoint/2010/main" val="22280798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1200" dirty="0">
                <a:solidFill>
                  <a:schemeClr val="accent1"/>
                </a:solidFill>
                <a:ea typeface="+mn-lt"/>
                <a:cs typeface="+mn-lt"/>
              </a:rPr>
              <a:t>Determinantes: porqué solo r determina p, y no el nivel de actividad mundial (también interactuado con el comercio del país)? Porque encima esta correlacionado con r… En otras palabras: si los CTOT dependen de las CFG </a:t>
            </a:r>
            <a:r>
              <a:rPr lang="es-AR" sz="1200" dirty="0" err="1">
                <a:solidFill>
                  <a:schemeClr val="accent1"/>
                </a:solidFill>
                <a:ea typeface="+mn-lt"/>
                <a:cs typeface="+mn-lt"/>
              </a:rPr>
              <a:t>interactuadascon</a:t>
            </a:r>
            <a:r>
              <a:rPr lang="es-AR" sz="1200" dirty="0">
                <a:solidFill>
                  <a:schemeClr val="accent1"/>
                </a:solidFill>
                <a:ea typeface="+mn-lt"/>
                <a:cs typeface="+mn-lt"/>
              </a:rPr>
              <a:t> la condición exportadora porqué no dependerían también del crecimiento global interactuado con esa condición?</a:t>
            </a:r>
          </a:p>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34</a:t>
            </a:fld>
            <a:endParaRPr lang="en-GB"/>
          </a:p>
        </p:txBody>
      </p:sp>
    </p:spTree>
    <p:extLst>
      <p:ext uri="{BB962C8B-B14F-4D97-AF65-F5344CB8AC3E}">
        <p14:creationId xmlns:p14="http://schemas.microsoft.com/office/powerpoint/2010/main" val="13050207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1200" dirty="0">
                <a:solidFill>
                  <a:schemeClr val="accent1"/>
                </a:solidFill>
                <a:ea typeface="+mn-lt"/>
                <a:cs typeface="+mn-lt"/>
              </a:rPr>
              <a:t>Determinantes: porqué solo r determina p, y no el nivel de actividad mundial (también interactuado con el comercio del país)? Porque encima esta correlacionado con r… En otras palabras: si los CTOT dependen de las CFG </a:t>
            </a:r>
            <a:r>
              <a:rPr lang="es-AR" sz="1200" dirty="0" err="1">
                <a:solidFill>
                  <a:schemeClr val="accent1"/>
                </a:solidFill>
                <a:ea typeface="+mn-lt"/>
                <a:cs typeface="+mn-lt"/>
              </a:rPr>
              <a:t>interactuadascon</a:t>
            </a:r>
            <a:r>
              <a:rPr lang="es-AR" sz="1200" dirty="0">
                <a:solidFill>
                  <a:schemeClr val="accent1"/>
                </a:solidFill>
                <a:ea typeface="+mn-lt"/>
                <a:cs typeface="+mn-lt"/>
              </a:rPr>
              <a:t> la condición exportadora porqué no dependerían también del crecimiento global interactuado con esa condición?</a:t>
            </a:r>
          </a:p>
          <a:p>
            <a:endParaRPr lang="es-AR" dirty="0">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35</a:t>
            </a:fld>
            <a:endParaRPr lang="en-GB"/>
          </a:p>
        </p:txBody>
      </p:sp>
    </p:spTree>
    <p:extLst>
      <p:ext uri="{BB962C8B-B14F-4D97-AF65-F5344CB8AC3E}">
        <p14:creationId xmlns:p14="http://schemas.microsoft.com/office/powerpoint/2010/main" val="4233439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4</a:t>
            </a:fld>
            <a:endParaRPr lang="en-GB"/>
          </a:p>
        </p:txBody>
      </p:sp>
    </p:spTree>
    <p:extLst>
      <p:ext uri="{BB962C8B-B14F-4D97-AF65-F5344CB8AC3E}">
        <p14:creationId xmlns:p14="http://schemas.microsoft.com/office/powerpoint/2010/main" val="471214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5</a:t>
            </a:fld>
            <a:endParaRPr lang="en-GB"/>
          </a:p>
        </p:txBody>
      </p:sp>
    </p:spTree>
    <p:extLst>
      <p:ext uri="{BB962C8B-B14F-4D97-AF65-F5344CB8AC3E}">
        <p14:creationId xmlns:p14="http://schemas.microsoft.com/office/powerpoint/2010/main" val="9972303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6</a:t>
            </a:fld>
            <a:endParaRPr lang="en-GB"/>
          </a:p>
        </p:txBody>
      </p:sp>
    </p:spTree>
    <p:extLst>
      <p:ext uri="{BB962C8B-B14F-4D97-AF65-F5344CB8AC3E}">
        <p14:creationId xmlns:p14="http://schemas.microsoft.com/office/powerpoint/2010/main" val="3843653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7</a:t>
            </a:fld>
            <a:endParaRPr lang="en-GB"/>
          </a:p>
        </p:txBody>
      </p:sp>
    </p:spTree>
    <p:extLst>
      <p:ext uri="{BB962C8B-B14F-4D97-AF65-F5344CB8AC3E}">
        <p14:creationId xmlns:p14="http://schemas.microsoft.com/office/powerpoint/2010/main" val="6138913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8</a:t>
            </a:fld>
            <a:endParaRPr lang="en-GB"/>
          </a:p>
        </p:txBody>
      </p:sp>
    </p:spTree>
    <p:extLst>
      <p:ext uri="{BB962C8B-B14F-4D97-AF65-F5344CB8AC3E}">
        <p14:creationId xmlns:p14="http://schemas.microsoft.com/office/powerpoint/2010/main" val="27991781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solidFill>
                <a:srgbClr val="FF0000"/>
              </a:solidFill>
            </a:endParaRPr>
          </a:p>
        </p:txBody>
      </p:sp>
      <p:sp>
        <p:nvSpPr>
          <p:cNvPr id="4" name="Marcador de número de diapositiva 3"/>
          <p:cNvSpPr>
            <a:spLocks noGrp="1"/>
          </p:cNvSpPr>
          <p:nvPr>
            <p:ph type="sldNum" sz="quarter" idx="5"/>
          </p:nvPr>
        </p:nvSpPr>
        <p:spPr/>
        <p:txBody>
          <a:bodyPr/>
          <a:lstStyle/>
          <a:p>
            <a:fld id="{B8D6930E-F222-441F-846D-C2AAC7FBC481}" type="slidenum">
              <a:rPr lang="en-GB" smtClean="0"/>
              <a:pPr/>
              <a:t>9</a:t>
            </a:fld>
            <a:endParaRPr lang="en-GB"/>
          </a:p>
        </p:txBody>
      </p:sp>
    </p:spTree>
    <p:extLst>
      <p:ext uri="{BB962C8B-B14F-4D97-AF65-F5344CB8AC3E}">
        <p14:creationId xmlns:p14="http://schemas.microsoft.com/office/powerpoint/2010/main" val="2910810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arátula Inicio título en dos líneas">
    <p:spTree>
      <p:nvGrpSpPr>
        <p:cNvPr id="1" name=""/>
        <p:cNvGrpSpPr/>
        <p:nvPr/>
      </p:nvGrpSpPr>
      <p:grpSpPr>
        <a:xfrm>
          <a:off x="0" y="0"/>
          <a:ext cx="0" cy="0"/>
          <a:chOff x="0" y="0"/>
          <a:chExt cx="0" cy="0"/>
        </a:xfrm>
      </p:grpSpPr>
      <p:sp>
        <p:nvSpPr>
          <p:cNvPr id="15" name="Marcador de texto 3">
            <a:extLst>
              <a:ext uri="{FF2B5EF4-FFF2-40B4-BE49-F238E27FC236}">
                <a16:creationId xmlns:a16="http://schemas.microsoft.com/office/drawing/2014/main" id="{031A267A-5252-42A2-8282-9E2577F0FDD0}"/>
              </a:ext>
            </a:extLst>
          </p:cNvPr>
          <p:cNvSpPr>
            <a:spLocks noGrp="1"/>
          </p:cNvSpPr>
          <p:nvPr>
            <p:ph type="body" sz="quarter" idx="16" hasCustomPrompt="1"/>
          </p:nvPr>
        </p:nvSpPr>
        <p:spPr>
          <a:xfrm>
            <a:off x="4037013" y="2566020"/>
            <a:ext cx="3284537" cy="363235"/>
          </a:xfrm>
          <a:prstGeom prst="rect">
            <a:avLst/>
          </a:prstGeom>
        </p:spPr>
        <p:txBody>
          <a:bodyPr/>
          <a:lstStyle>
            <a:lvl1pPr marL="0" indent="0">
              <a:buNone/>
              <a:defRPr>
                <a:solidFill>
                  <a:schemeClr val="bg1"/>
                </a:solidFill>
              </a:defRPr>
            </a:lvl1pPr>
          </a:lstStyle>
          <a:p>
            <a:r>
              <a:rPr lang="es-AR" sz="1800" err="1"/>
              <a:t>dd</a:t>
            </a:r>
            <a:r>
              <a:rPr lang="es-AR" sz="1800"/>
              <a:t> de </a:t>
            </a:r>
            <a:r>
              <a:rPr lang="es-AR" sz="1800" err="1"/>
              <a:t>mmmm</a:t>
            </a:r>
            <a:r>
              <a:rPr lang="es-AR" sz="1800"/>
              <a:t> de </a:t>
            </a:r>
            <a:r>
              <a:rPr lang="es-AR" sz="1800" err="1"/>
              <a:t>aaaa</a:t>
            </a:r>
            <a:endParaRPr lang="es-AR" sz="1800"/>
          </a:p>
        </p:txBody>
      </p:sp>
      <p:sp>
        <p:nvSpPr>
          <p:cNvPr id="4" name="Marcador de texto 3">
            <a:extLst>
              <a:ext uri="{FF2B5EF4-FFF2-40B4-BE49-F238E27FC236}">
                <a16:creationId xmlns:a16="http://schemas.microsoft.com/office/drawing/2014/main" id="{F8AD9CFD-10D8-47EE-9E71-0525E335894E}"/>
              </a:ext>
            </a:extLst>
          </p:cNvPr>
          <p:cNvSpPr>
            <a:spLocks noGrp="1"/>
          </p:cNvSpPr>
          <p:nvPr>
            <p:ph type="body" sz="quarter" idx="17" hasCustomPrompt="1"/>
          </p:nvPr>
        </p:nvSpPr>
        <p:spPr>
          <a:xfrm>
            <a:off x="4032250" y="504825"/>
            <a:ext cx="3878263" cy="1960563"/>
          </a:xfrm>
          <a:prstGeom prst="rect">
            <a:avLst/>
          </a:prstGeom>
        </p:spPr>
        <p:txBody>
          <a:bodyPr/>
          <a:lstStyle>
            <a:lvl1pPr marL="0" indent="0">
              <a:lnSpc>
                <a:spcPts val="4800"/>
              </a:lnSpc>
              <a:spcBef>
                <a:spcPts val="0"/>
              </a:spcBef>
              <a:buNone/>
              <a:defRPr sz="4800" b="1">
                <a:solidFill>
                  <a:schemeClr val="bg1"/>
                </a:solidFill>
                <a:latin typeface="+mn-lt"/>
              </a:defRPr>
            </a:lvl1pPr>
            <a:lvl2pPr marL="342900" indent="0">
              <a:buNone/>
              <a:defRPr sz="4800" b="1">
                <a:solidFill>
                  <a:schemeClr val="bg1"/>
                </a:solidFill>
                <a:latin typeface="+mn-lt"/>
              </a:defRPr>
            </a:lvl2pPr>
            <a:lvl3pPr marL="685800" indent="0">
              <a:buNone/>
              <a:defRPr sz="4800" b="1">
                <a:solidFill>
                  <a:schemeClr val="bg1"/>
                </a:solidFill>
                <a:latin typeface="+mn-lt"/>
              </a:defRPr>
            </a:lvl3pPr>
            <a:lvl4pPr marL="1028700" indent="0">
              <a:buNone/>
              <a:defRPr sz="4800" b="1">
                <a:solidFill>
                  <a:schemeClr val="bg1"/>
                </a:solidFill>
                <a:latin typeface="+mn-lt"/>
              </a:defRPr>
            </a:lvl4pPr>
            <a:lvl5pPr marL="1371600" indent="0">
              <a:buNone/>
              <a:defRPr sz="4800" b="1">
                <a:solidFill>
                  <a:schemeClr val="bg1"/>
                </a:solidFill>
                <a:latin typeface="+mn-lt"/>
              </a:defRPr>
            </a:lvl5pPr>
          </a:lstStyle>
          <a:p>
            <a:pPr lvl="0"/>
            <a:r>
              <a:rPr lang="es-ES"/>
              <a:t>Título</a:t>
            </a:r>
            <a:endParaRPr lang="es-AR"/>
          </a:p>
        </p:txBody>
      </p:sp>
      <p:sp>
        <p:nvSpPr>
          <p:cNvPr id="6" name="5 Rectángulo">
            <a:extLst>
              <a:ext uri="{FF2B5EF4-FFF2-40B4-BE49-F238E27FC236}">
                <a16:creationId xmlns:a16="http://schemas.microsoft.com/office/drawing/2014/main" id="{DD68A632-3BFD-0D48-9FB4-3130F50590CB}"/>
              </a:ext>
            </a:extLst>
          </p:cNvPr>
          <p:cNvSpPr/>
          <p:nvPr userDrawn="1"/>
        </p:nvSpPr>
        <p:spPr>
          <a:xfrm>
            <a:off x="0" y="0"/>
            <a:ext cx="9144000" cy="5143500"/>
          </a:xfrm>
          <a:prstGeom prst="rect">
            <a:avLst/>
          </a:prstGeom>
          <a:solidFill>
            <a:srgbClr val="000A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181803941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35DB525E-2EE4-4E97-93DD-2CC921786B26}" type="datetime5">
              <a:rPr lang="es-AR" smtClean="0"/>
              <a:pPr/>
              <a:t>17-nov.-22</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5467C1BD-B97E-4044-AA61-CD8A5E6ADF21}" type="slidenum">
              <a:rPr lang="es-AR" smtClean="0"/>
              <a:pPr/>
              <a:t>‹Nº›</a:t>
            </a:fld>
            <a:endParaRPr lang="es-AR"/>
          </a:p>
        </p:txBody>
      </p:sp>
    </p:spTree>
    <p:extLst>
      <p:ext uri="{BB962C8B-B14F-4D97-AF65-F5344CB8AC3E}">
        <p14:creationId xmlns:p14="http://schemas.microsoft.com/office/powerpoint/2010/main" val="401490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2"/>
            <a:ext cx="7772400" cy="1102519"/>
          </a:xfrm>
        </p:spPr>
        <p:txBody>
          <a:bodyPr/>
          <a:lstStyle/>
          <a:p>
            <a:r>
              <a:rPr lang="es-ES"/>
              <a:t>Haga clic para modificar el estilo de título del patrón</a:t>
            </a:r>
            <a:endParaRPr lang="es-AR"/>
          </a:p>
        </p:txBody>
      </p:sp>
      <p:sp>
        <p:nvSpPr>
          <p:cNvPr id="3" name="2 Subtítulo"/>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s-ES"/>
              <a:t>Haga clic para modificar el estilo de subtítulo del patrón</a:t>
            </a:r>
            <a:endParaRPr lang="es-AR"/>
          </a:p>
        </p:txBody>
      </p:sp>
      <p:sp>
        <p:nvSpPr>
          <p:cNvPr id="4" name="Rectangle 4"/>
          <p:cNvSpPr>
            <a:spLocks noGrp="1" noChangeArrowheads="1"/>
          </p:cNvSpPr>
          <p:nvPr>
            <p:ph type="dt" sz="half" idx="10"/>
          </p:nvPr>
        </p:nvSpPr>
        <p:spPr>
          <a:ln/>
        </p:spPr>
        <p:txBody>
          <a:bodyPr/>
          <a:lstStyle>
            <a:lvl1pPr>
              <a:defRPr/>
            </a:lvl1pPr>
          </a:lstStyle>
          <a:p>
            <a:pPr>
              <a:defRPr/>
            </a:pPr>
            <a:fld id="{716AAABD-EB9A-452A-80D7-0C9DE8488915}" type="datetime1">
              <a:rPr lang="es-AR" altLang="es-AR" smtClean="0"/>
              <a:t>17/11/2022</a:t>
            </a:fld>
            <a:endParaRPr lang="es-ES" altLang="es-AR"/>
          </a:p>
        </p:txBody>
      </p:sp>
      <p:sp>
        <p:nvSpPr>
          <p:cNvPr id="5" name="Rectangle 5"/>
          <p:cNvSpPr>
            <a:spLocks noGrp="1" noChangeArrowheads="1"/>
          </p:cNvSpPr>
          <p:nvPr>
            <p:ph type="ftr" sz="quarter" idx="11"/>
          </p:nvPr>
        </p:nvSpPr>
        <p:spPr>
          <a:ln/>
        </p:spPr>
        <p:txBody>
          <a:bodyPr/>
          <a:lstStyle>
            <a:lvl1pPr>
              <a:defRPr/>
            </a:lvl1pPr>
          </a:lstStyle>
          <a:p>
            <a:pPr>
              <a:defRPr/>
            </a:pPr>
            <a:endParaRPr lang="es-ES" altLang="es-AR"/>
          </a:p>
        </p:txBody>
      </p:sp>
      <p:sp>
        <p:nvSpPr>
          <p:cNvPr id="6" name="Rectangle 6"/>
          <p:cNvSpPr>
            <a:spLocks noGrp="1" noChangeArrowheads="1"/>
          </p:cNvSpPr>
          <p:nvPr>
            <p:ph type="sldNum" sz="quarter" idx="12"/>
          </p:nvPr>
        </p:nvSpPr>
        <p:spPr>
          <a:ln/>
        </p:spPr>
        <p:txBody>
          <a:bodyPr/>
          <a:lstStyle>
            <a:lvl1pPr>
              <a:defRPr/>
            </a:lvl1pPr>
          </a:lstStyle>
          <a:p>
            <a:pPr>
              <a:defRPr/>
            </a:pPr>
            <a:endParaRPr lang="es-AR" altLang="es-AR"/>
          </a:p>
        </p:txBody>
      </p:sp>
    </p:spTree>
    <p:extLst>
      <p:ext uri="{BB962C8B-B14F-4D97-AF65-F5344CB8AC3E}">
        <p14:creationId xmlns:p14="http://schemas.microsoft.com/office/powerpoint/2010/main" val="23498139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ción gráfico + texto">
    <p:spTree>
      <p:nvGrpSpPr>
        <p:cNvPr id="1" name=""/>
        <p:cNvGrpSpPr/>
        <p:nvPr/>
      </p:nvGrpSpPr>
      <p:grpSpPr>
        <a:xfrm>
          <a:off x="0" y="0"/>
          <a:ext cx="0" cy="0"/>
          <a:chOff x="0" y="0"/>
          <a:chExt cx="0" cy="0"/>
        </a:xfrm>
      </p:grpSpPr>
      <p:sp>
        <p:nvSpPr>
          <p:cNvPr id="10" name="1 Título">
            <a:extLst>
              <a:ext uri="{FF2B5EF4-FFF2-40B4-BE49-F238E27FC236}">
                <a16:creationId xmlns:a16="http://schemas.microsoft.com/office/drawing/2014/main" id="{3BA841F4-4B18-4383-98C3-B595FF5179A5}"/>
              </a:ext>
            </a:extLst>
          </p:cNvPr>
          <p:cNvSpPr txBox="1">
            <a:spLocks/>
          </p:cNvSpPr>
          <p:nvPr userDrawn="1"/>
        </p:nvSpPr>
        <p:spPr>
          <a:xfrm>
            <a:off x="361984" y="987425"/>
            <a:ext cx="4898460" cy="340343"/>
          </a:xfrm>
          <a:prstGeom prst="rect">
            <a:avLst/>
          </a:prstGeom>
        </p:spPr>
        <p:txBody>
          <a:bodyPr/>
          <a:lstStyle/>
          <a:p>
            <a:pPr lvl="0" defTabSz="914400">
              <a:lnSpc>
                <a:spcPts val="1800"/>
              </a:lnSpc>
              <a:spcBef>
                <a:spcPct val="0"/>
              </a:spcBef>
              <a:defRPr/>
            </a:pPr>
            <a:r>
              <a:rPr lang="es-AR" sz="1500" b="1">
                <a:solidFill>
                  <a:prstClr val="white"/>
                </a:solidFill>
                <a:latin typeface="+mj-lt"/>
                <a:ea typeface="Roboto" panose="02000000000000000000" pitchFamily="2" charset="0"/>
              </a:rPr>
              <a:t>El plan monetario</a:t>
            </a:r>
          </a:p>
        </p:txBody>
      </p:sp>
      <p:sp>
        <p:nvSpPr>
          <p:cNvPr id="12" name="Marcador de texto 2"/>
          <p:cNvSpPr>
            <a:spLocks noGrp="1"/>
          </p:cNvSpPr>
          <p:nvPr>
            <p:ph type="body" sz="quarter" idx="19" hasCustomPrompt="1"/>
          </p:nvPr>
        </p:nvSpPr>
        <p:spPr>
          <a:xfrm>
            <a:off x="585272" y="920492"/>
            <a:ext cx="4778892" cy="344488"/>
          </a:xfrm>
          <a:prstGeom prst="rect">
            <a:avLst/>
          </a:prstGeom>
        </p:spPr>
        <p:txBody>
          <a:bodyPr/>
          <a:lstStyle>
            <a:lvl1pPr marL="0" indent="0" algn="ctr">
              <a:lnSpc>
                <a:spcPts val="1500"/>
              </a:lnSpc>
              <a:spcBef>
                <a:spcPts val="0"/>
              </a:spcBef>
              <a:buNone/>
              <a:defRPr sz="1200" b="1">
                <a:solidFill>
                  <a:schemeClr val="tx1"/>
                </a:solidFill>
                <a:latin typeface="+mn-lt"/>
              </a:defRPr>
            </a:lvl1pPr>
          </a:lstStyle>
          <a:p>
            <a:pPr lvl="0"/>
            <a:r>
              <a:rPr lang="es-ES"/>
              <a:t>Título del gráfico</a:t>
            </a:r>
            <a:endParaRPr lang="es-AR"/>
          </a:p>
        </p:txBody>
      </p:sp>
      <p:sp>
        <p:nvSpPr>
          <p:cNvPr id="16" name="Marcador de texto 2"/>
          <p:cNvSpPr>
            <a:spLocks noGrp="1"/>
          </p:cNvSpPr>
          <p:nvPr>
            <p:ph type="body" sz="quarter" idx="20" hasCustomPrompt="1"/>
          </p:nvPr>
        </p:nvSpPr>
        <p:spPr>
          <a:xfrm>
            <a:off x="7043928" y="4422931"/>
            <a:ext cx="1523812" cy="256863"/>
          </a:xfrm>
          <a:prstGeom prst="rect">
            <a:avLst/>
          </a:prstGeom>
        </p:spPr>
        <p:txBody>
          <a:bodyPr/>
          <a:lstStyle>
            <a:lvl1pPr marL="0" indent="0" algn="l">
              <a:lnSpc>
                <a:spcPts val="900"/>
              </a:lnSpc>
              <a:spcBef>
                <a:spcPts val="0"/>
              </a:spcBef>
              <a:buNone/>
              <a:defRPr sz="800" b="0">
                <a:solidFill>
                  <a:schemeClr val="tx1"/>
                </a:solidFill>
                <a:latin typeface="+mn-lt"/>
              </a:defRPr>
            </a:lvl1pPr>
          </a:lstStyle>
          <a:p>
            <a:pPr lvl="0"/>
            <a:r>
              <a:rPr lang="es-ES"/>
              <a:t>Fuente | BCRA.</a:t>
            </a:r>
            <a:endParaRPr lang="es-AR"/>
          </a:p>
        </p:txBody>
      </p:sp>
      <p:sp>
        <p:nvSpPr>
          <p:cNvPr id="20" name="Marcador de texto 2"/>
          <p:cNvSpPr>
            <a:spLocks noGrp="1"/>
          </p:cNvSpPr>
          <p:nvPr>
            <p:ph type="body" sz="quarter" idx="21" hasCustomPrompt="1"/>
          </p:nvPr>
        </p:nvSpPr>
        <p:spPr>
          <a:xfrm>
            <a:off x="5580063" y="920492"/>
            <a:ext cx="2987676" cy="1651258"/>
          </a:xfrm>
          <a:prstGeom prst="rect">
            <a:avLst/>
          </a:prstGeom>
        </p:spPr>
        <p:txBody>
          <a:bodyPr/>
          <a:lstStyle>
            <a:lvl1pPr marL="0" indent="0">
              <a:lnSpc>
                <a:spcPts val="1800"/>
              </a:lnSpc>
              <a:spcBef>
                <a:spcPts val="0"/>
              </a:spcBef>
              <a:buNone/>
              <a:defRPr sz="1500" b="0" baseline="0">
                <a:solidFill>
                  <a:srgbClr val="08215C"/>
                </a:solidFill>
                <a:latin typeface="+mj-lt"/>
              </a:defRPr>
            </a:lvl1pPr>
          </a:lstStyle>
          <a:p>
            <a:pPr lvl="0"/>
            <a:r>
              <a:rPr lang="es-ES"/>
              <a:t>Información sobre el gráfico y/o imagen de la que se esté hablando.</a:t>
            </a:r>
            <a:endParaRPr lang="es-AR"/>
          </a:p>
        </p:txBody>
      </p:sp>
      <p:sp>
        <p:nvSpPr>
          <p:cNvPr id="9" name="Marcador de texto 2"/>
          <p:cNvSpPr>
            <a:spLocks noGrp="1"/>
          </p:cNvSpPr>
          <p:nvPr>
            <p:ph type="body" sz="quarter" idx="16" hasCustomPrompt="1"/>
          </p:nvPr>
        </p:nvSpPr>
        <p:spPr>
          <a:xfrm>
            <a:off x="179389" y="163254"/>
            <a:ext cx="4392612" cy="344488"/>
          </a:xfrm>
          <a:prstGeom prst="rect">
            <a:avLst/>
          </a:prstGeom>
        </p:spPr>
        <p:txBody>
          <a:bodyPr/>
          <a:lstStyle>
            <a:lvl1pPr marL="0" indent="0">
              <a:buNone/>
              <a:defRPr sz="1500" b="1">
                <a:solidFill>
                  <a:schemeClr val="bg1"/>
                </a:solidFill>
                <a:latin typeface="+mn-lt"/>
              </a:defRPr>
            </a:lvl1pPr>
          </a:lstStyle>
          <a:p>
            <a:pPr lvl="0"/>
            <a:r>
              <a:rPr lang="es-ES"/>
              <a:t>Título de la presentación</a:t>
            </a:r>
            <a:endParaRPr lang="es-AR"/>
          </a:p>
        </p:txBody>
      </p:sp>
      <p:sp>
        <p:nvSpPr>
          <p:cNvPr id="11" name="Marcador de texto 2"/>
          <p:cNvSpPr>
            <a:spLocks noGrp="1"/>
          </p:cNvSpPr>
          <p:nvPr>
            <p:ph type="body" sz="quarter" idx="18" hasCustomPrompt="1"/>
          </p:nvPr>
        </p:nvSpPr>
        <p:spPr>
          <a:xfrm>
            <a:off x="5580063" y="163254"/>
            <a:ext cx="3330765" cy="344488"/>
          </a:xfrm>
          <a:prstGeom prst="rect">
            <a:avLst/>
          </a:prstGeom>
        </p:spPr>
        <p:txBody>
          <a:bodyPr/>
          <a:lstStyle>
            <a:lvl1pPr marL="0" indent="0">
              <a:buNone/>
              <a:defRPr sz="1500" b="1">
                <a:solidFill>
                  <a:schemeClr val="bg1"/>
                </a:solidFill>
                <a:latin typeface="+mj-lt"/>
              </a:defRPr>
            </a:lvl1pPr>
          </a:lstStyle>
          <a:p>
            <a:pPr lvl="0"/>
            <a:r>
              <a:rPr lang="es-ES"/>
              <a:t>Sección o Tema</a:t>
            </a:r>
            <a:endParaRPr lang="es-AR"/>
          </a:p>
        </p:txBody>
      </p:sp>
      <p:sp>
        <p:nvSpPr>
          <p:cNvPr id="8" name="Marcador de número de diapositiva 3">
            <a:extLst>
              <a:ext uri="{FF2B5EF4-FFF2-40B4-BE49-F238E27FC236}">
                <a16:creationId xmlns:a16="http://schemas.microsoft.com/office/drawing/2014/main" id="{922AC9A7-6464-41F2-BB49-D19AB6620705}"/>
              </a:ext>
            </a:extLst>
          </p:cNvPr>
          <p:cNvSpPr txBox="1">
            <a:spLocks/>
          </p:cNvSpPr>
          <p:nvPr userDrawn="1"/>
        </p:nvSpPr>
        <p:spPr>
          <a:xfrm>
            <a:off x="6940550" y="4557581"/>
            <a:ext cx="2057400" cy="273844"/>
          </a:xfrm>
          <a:prstGeom prst="rect">
            <a:avLst/>
          </a:prstGeom>
        </p:spPr>
        <p:txBody>
          <a:bodyPr/>
          <a:lstStyle>
            <a:defPPr>
              <a:defRPr lang="es-A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r"/>
            <a:fld id="{6AF10335-9A14-468F-9CA4-1D220056EF1E}" type="slidenum">
              <a:rPr lang="es-AR" sz="1000" kern="1200" smtClean="0">
                <a:solidFill>
                  <a:schemeClr val="accent1"/>
                </a:solidFill>
                <a:latin typeface="+mn-lt"/>
                <a:ea typeface="+mn-ea"/>
                <a:cs typeface="+mn-cs"/>
              </a:rPr>
              <a:pPr algn="r"/>
              <a:t>‹Nº›</a:t>
            </a:fld>
            <a:endParaRPr lang="es-AR" sz="1000" kern="1200">
              <a:solidFill>
                <a:schemeClr val="accent1"/>
              </a:solidFill>
              <a:latin typeface="+mn-lt"/>
              <a:ea typeface="+mn-ea"/>
              <a:cs typeface="+mn-cs"/>
            </a:endParaRPr>
          </a:p>
        </p:txBody>
      </p:sp>
    </p:spTree>
    <p:extLst>
      <p:ext uri="{BB962C8B-B14F-4D97-AF65-F5344CB8AC3E}">
        <p14:creationId xmlns:p14="http://schemas.microsoft.com/office/powerpoint/2010/main" val="1803052471"/>
      </p:ext>
    </p:extLst>
  </p:cSld>
  <p:clrMapOvr>
    <a:masterClrMapping/>
  </p:clrMapOvr>
  <p:extLst>
    <p:ext uri="{DCECCB84-F9BA-43D5-87BE-67443E8EF086}">
      <p15:sldGuideLst xmlns:p15="http://schemas.microsoft.com/office/powerpoint/2012/main">
        <p15:guide id="1" orient="horz" pos="2867">
          <p15:clr>
            <a:srgbClr val="FBAE40"/>
          </p15:clr>
        </p15:guide>
        <p15:guide id="2" pos="351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índice">
    <p:spTree>
      <p:nvGrpSpPr>
        <p:cNvPr id="1" name=""/>
        <p:cNvGrpSpPr/>
        <p:nvPr/>
      </p:nvGrpSpPr>
      <p:grpSpPr>
        <a:xfrm>
          <a:off x="0" y="0"/>
          <a:ext cx="0" cy="0"/>
          <a:chOff x="0" y="0"/>
          <a:chExt cx="0" cy="0"/>
        </a:xfrm>
      </p:grpSpPr>
      <p:sp>
        <p:nvSpPr>
          <p:cNvPr id="7" name="5 Rectángulo"/>
          <p:cNvSpPr/>
          <p:nvPr userDrawn="1"/>
        </p:nvSpPr>
        <p:spPr>
          <a:xfrm>
            <a:off x="0" y="647999"/>
            <a:ext cx="9144000" cy="42084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4" name="Marcador de texto 13">
            <a:extLst>
              <a:ext uri="{FF2B5EF4-FFF2-40B4-BE49-F238E27FC236}">
                <a16:creationId xmlns:a16="http://schemas.microsoft.com/office/drawing/2014/main" id="{02ED470A-0458-4D24-8B99-6647F92F074B}"/>
              </a:ext>
            </a:extLst>
          </p:cNvPr>
          <p:cNvSpPr>
            <a:spLocks noGrp="1"/>
          </p:cNvSpPr>
          <p:nvPr>
            <p:ph type="body" sz="quarter" idx="13" hasCustomPrompt="1"/>
          </p:nvPr>
        </p:nvSpPr>
        <p:spPr>
          <a:xfrm>
            <a:off x="827088" y="915988"/>
            <a:ext cx="7246040" cy="424294"/>
          </a:xfrm>
          <a:prstGeom prst="rect">
            <a:avLst/>
          </a:prstGeom>
        </p:spPr>
        <p:txBody>
          <a:bodyPr/>
          <a:lstStyle>
            <a:lvl1pPr marL="0" indent="0">
              <a:buNone/>
              <a:defRPr sz="2100" b="0">
                <a:solidFill>
                  <a:schemeClr val="bg1"/>
                </a:solidFill>
                <a:latin typeface="+mj-lt"/>
              </a:defRPr>
            </a:lvl1pPr>
            <a:lvl2pPr marL="342900" indent="0" algn="l">
              <a:buNone/>
              <a:defRPr sz="3200">
                <a:latin typeface="Georgia" panose="02040502050405020303" pitchFamily="18" charset="0"/>
              </a:defRPr>
            </a:lvl2pPr>
            <a:lvl3pPr marL="685800" indent="0" algn="l">
              <a:buNone/>
              <a:defRPr sz="3200">
                <a:latin typeface="Georgia" panose="02040502050405020303" pitchFamily="18" charset="0"/>
              </a:defRPr>
            </a:lvl3pPr>
            <a:lvl4pPr marL="1028700" indent="0" algn="l">
              <a:buNone/>
              <a:defRPr sz="3200">
                <a:latin typeface="Georgia" panose="02040502050405020303" pitchFamily="18" charset="0"/>
              </a:defRPr>
            </a:lvl4pPr>
            <a:lvl5pPr marL="1371600" indent="0" algn="l">
              <a:buNone/>
              <a:defRPr sz="3200">
                <a:latin typeface="Georgia" panose="02040502050405020303" pitchFamily="18" charset="0"/>
              </a:defRPr>
            </a:lvl5pPr>
          </a:lstStyle>
          <a:p>
            <a:pPr lvl="0"/>
            <a:r>
              <a:rPr lang="es-ES"/>
              <a:t>Índice</a:t>
            </a:r>
          </a:p>
          <a:p>
            <a:pPr lvl="0"/>
            <a:endParaRPr lang="es-ES"/>
          </a:p>
          <a:p>
            <a:pPr lvl="0"/>
            <a:endParaRPr lang="es-ES"/>
          </a:p>
        </p:txBody>
      </p:sp>
      <p:sp>
        <p:nvSpPr>
          <p:cNvPr id="17" name="Marcador de texto 16">
            <a:extLst>
              <a:ext uri="{FF2B5EF4-FFF2-40B4-BE49-F238E27FC236}">
                <a16:creationId xmlns:a16="http://schemas.microsoft.com/office/drawing/2014/main" id="{AEACD3A5-F4B4-4EBC-A025-B1F37C43DF2E}"/>
              </a:ext>
            </a:extLst>
          </p:cNvPr>
          <p:cNvSpPr>
            <a:spLocks noGrp="1"/>
          </p:cNvSpPr>
          <p:nvPr>
            <p:ph type="body" sz="quarter" idx="15" hasCustomPrompt="1"/>
          </p:nvPr>
        </p:nvSpPr>
        <p:spPr>
          <a:xfrm>
            <a:off x="827088" y="1600200"/>
            <a:ext cx="7246040" cy="2922251"/>
          </a:xfrm>
          <a:prstGeom prst="rect">
            <a:avLst/>
          </a:prstGeom>
        </p:spPr>
        <p:txBody>
          <a:bodyPr/>
          <a:lstStyle>
            <a:lvl1pPr marL="0" indent="0">
              <a:lnSpc>
                <a:spcPts val="3600"/>
              </a:lnSpc>
              <a:spcBef>
                <a:spcPts val="0"/>
              </a:spcBef>
              <a:spcAft>
                <a:spcPts val="0"/>
              </a:spcAft>
              <a:buNone/>
              <a:defRPr sz="2100" b="1" i="0">
                <a:solidFill>
                  <a:schemeClr val="bg1"/>
                </a:solidFill>
                <a:latin typeface="+mn-lt"/>
              </a:defRPr>
            </a:lvl1pPr>
            <a:lvl2pPr marL="342900" indent="0">
              <a:lnSpc>
                <a:spcPct val="150000"/>
              </a:lnSpc>
              <a:spcBef>
                <a:spcPts val="0"/>
              </a:spcBef>
              <a:spcAft>
                <a:spcPts val="600"/>
              </a:spcAft>
              <a:buNone/>
              <a:defRPr sz="2300">
                <a:solidFill>
                  <a:schemeClr val="bg1"/>
                </a:solidFill>
                <a:latin typeface="Georgia" panose="02040502050405020303" pitchFamily="18" charset="0"/>
              </a:defRPr>
            </a:lvl2pPr>
            <a:lvl3pPr marL="685800" indent="0">
              <a:lnSpc>
                <a:spcPct val="150000"/>
              </a:lnSpc>
              <a:spcBef>
                <a:spcPts val="0"/>
              </a:spcBef>
              <a:spcAft>
                <a:spcPts val="600"/>
              </a:spcAft>
              <a:buNone/>
              <a:defRPr sz="2300">
                <a:solidFill>
                  <a:schemeClr val="bg1"/>
                </a:solidFill>
                <a:latin typeface="Georgia" panose="02040502050405020303" pitchFamily="18" charset="0"/>
              </a:defRPr>
            </a:lvl3pPr>
            <a:lvl4pPr marL="1028700" indent="0">
              <a:lnSpc>
                <a:spcPct val="150000"/>
              </a:lnSpc>
              <a:spcBef>
                <a:spcPts val="0"/>
              </a:spcBef>
              <a:spcAft>
                <a:spcPts val="600"/>
              </a:spcAft>
              <a:buNone/>
              <a:defRPr sz="2300">
                <a:solidFill>
                  <a:schemeClr val="bg1"/>
                </a:solidFill>
                <a:latin typeface="Georgia" panose="02040502050405020303" pitchFamily="18" charset="0"/>
              </a:defRPr>
            </a:lvl4pPr>
            <a:lvl5pPr marL="1371600" indent="0">
              <a:lnSpc>
                <a:spcPct val="150000"/>
              </a:lnSpc>
              <a:spcBef>
                <a:spcPts val="0"/>
              </a:spcBef>
              <a:spcAft>
                <a:spcPts val="600"/>
              </a:spcAft>
              <a:buNone/>
              <a:defRPr sz="2300">
                <a:solidFill>
                  <a:schemeClr val="bg1"/>
                </a:solidFill>
                <a:latin typeface="Georgia" panose="02040502050405020303" pitchFamily="18" charset="0"/>
              </a:defRPr>
            </a:lvl5pPr>
          </a:lstStyle>
          <a:p>
            <a:pPr lvl="0"/>
            <a:r>
              <a:rPr lang="es-ES"/>
              <a:t>1 | Tema</a:t>
            </a:r>
          </a:p>
          <a:p>
            <a:pPr lvl="0"/>
            <a:r>
              <a:rPr lang="es-ES"/>
              <a:t>2 | Tema</a:t>
            </a:r>
          </a:p>
          <a:p>
            <a:pPr lvl="0"/>
            <a:r>
              <a:rPr lang="es-ES"/>
              <a:t>3 | Tema</a:t>
            </a:r>
          </a:p>
          <a:p>
            <a:pPr lvl="0"/>
            <a:r>
              <a:rPr lang="es-ES"/>
              <a:t>4 | Tema</a:t>
            </a:r>
          </a:p>
          <a:p>
            <a:pPr lvl="0"/>
            <a:r>
              <a:rPr lang="es-ES"/>
              <a:t>5 | Tema</a:t>
            </a:r>
            <a:endParaRPr lang="es-AR"/>
          </a:p>
        </p:txBody>
      </p:sp>
      <p:sp>
        <p:nvSpPr>
          <p:cNvPr id="21" name="Marcador de número de diapositiva 3">
            <a:extLst>
              <a:ext uri="{FF2B5EF4-FFF2-40B4-BE49-F238E27FC236}">
                <a16:creationId xmlns:a16="http://schemas.microsoft.com/office/drawing/2014/main" id="{05B4F562-52FF-4983-8D2E-25DC016FFA51}"/>
              </a:ext>
            </a:extLst>
          </p:cNvPr>
          <p:cNvSpPr txBox="1">
            <a:spLocks/>
          </p:cNvSpPr>
          <p:nvPr userDrawn="1"/>
        </p:nvSpPr>
        <p:spPr>
          <a:xfrm>
            <a:off x="6940550" y="4557581"/>
            <a:ext cx="2057400" cy="273844"/>
          </a:xfrm>
          <a:prstGeom prst="rect">
            <a:avLst/>
          </a:prstGeom>
        </p:spPr>
        <p:txBody>
          <a:bodyPr/>
          <a:lstStyle>
            <a:defPPr>
              <a:defRPr lang="es-A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r"/>
            <a:fld id="{6AF10335-9A14-468F-9CA4-1D220056EF1E}" type="slidenum">
              <a:rPr lang="es-AR" sz="1000" kern="1200" smtClean="0">
                <a:solidFill>
                  <a:schemeClr val="bg1"/>
                </a:solidFill>
                <a:latin typeface="+mn-lt"/>
                <a:ea typeface="+mn-ea"/>
                <a:cs typeface="+mn-cs"/>
              </a:rPr>
              <a:pPr algn="r"/>
              <a:t>‹Nº›</a:t>
            </a:fld>
            <a:endParaRPr lang="es-AR" sz="1000" kern="1200">
              <a:solidFill>
                <a:schemeClr val="bg1"/>
              </a:solidFill>
              <a:latin typeface="+mn-lt"/>
              <a:ea typeface="+mn-ea"/>
              <a:cs typeface="+mn-cs"/>
            </a:endParaRPr>
          </a:p>
        </p:txBody>
      </p:sp>
      <p:sp>
        <p:nvSpPr>
          <p:cNvPr id="3" name="Marcador de texto 2"/>
          <p:cNvSpPr>
            <a:spLocks noGrp="1"/>
          </p:cNvSpPr>
          <p:nvPr>
            <p:ph type="body" sz="quarter" idx="16" hasCustomPrompt="1"/>
          </p:nvPr>
        </p:nvSpPr>
        <p:spPr>
          <a:xfrm>
            <a:off x="179389" y="163254"/>
            <a:ext cx="4392612" cy="344488"/>
          </a:xfrm>
          <a:prstGeom prst="rect">
            <a:avLst/>
          </a:prstGeom>
        </p:spPr>
        <p:txBody>
          <a:bodyPr/>
          <a:lstStyle>
            <a:lvl1pPr marL="0" indent="0">
              <a:buNone/>
              <a:defRPr sz="1500" b="1">
                <a:solidFill>
                  <a:schemeClr val="bg1"/>
                </a:solidFill>
                <a:latin typeface="+mn-lt"/>
              </a:defRPr>
            </a:lvl1pPr>
          </a:lstStyle>
          <a:p>
            <a:pPr lvl="0"/>
            <a:r>
              <a:rPr lang="es-ES"/>
              <a:t>Título de la presentación</a:t>
            </a:r>
            <a:endParaRPr lang="es-AR"/>
          </a:p>
        </p:txBody>
      </p:sp>
    </p:spTree>
    <p:extLst>
      <p:ext uri="{BB962C8B-B14F-4D97-AF65-F5344CB8AC3E}">
        <p14:creationId xmlns:p14="http://schemas.microsoft.com/office/powerpoint/2010/main" val="3459206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arátula sección">
    <p:spTree>
      <p:nvGrpSpPr>
        <p:cNvPr id="1" name=""/>
        <p:cNvGrpSpPr/>
        <p:nvPr/>
      </p:nvGrpSpPr>
      <p:grpSpPr>
        <a:xfrm>
          <a:off x="0" y="0"/>
          <a:ext cx="0" cy="0"/>
          <a:chOff x="0" y="0"/>
          <a:chExt cx="0" cy="0"/>
        </a:xfrm>
      </p:grpSpPr>
      <p:sp>
        <p:nvSpPr>
          <p:cNvPr id="7" name="5 Rectángulo">
            <a:extLst>
              <a:ext uri="{FF2B5EF4-FFF2-40B4-BE49-F238E27FC236}">
                <a16:creationId xmlns:a16="http://schemas.microsoft.com/office/drawing/2014/main" id="{220C98B4-BC2F-4E66-96D0-64AEC21EAF32}"/>
              </a:ext>
            </a:extLst>
          </p:cNvPr>
          <p:cNvSpPr/>
          <p:nvPr userDrawn="1"/>
        </p:nvSpPr>
        <p:spPr>
          <a:xfrm>
            <a:off x="0" y="647999"/>
            <a:ext cx="9144000" cy="42084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2" name="Marcador de número de diapositiva 3">
            <a:extLst>
              <a:ext uri="{FF2B5EF4-FFF2-40B4-BE49-F238E27FC236}">
                <a16:creationId xmlns:a16="http://schemas.microsoft.com/office/drawing/2014/main" id="{E5B39E2B-053A-4DEE-95DE-E3385F79B4BD}"/>
              </a:ext>
            </a:extLst>
          </p:cNvPr>
          <p:cNvSpPr txBox="1">
            <a:spLocks/>
          </p:cNvSpPr>
          <p:nvPr userDrawn="1"/>
        </p:nvSpPr>
        <p:spPr>
          <a:xfrm>
            <a:off x="6940550" y="4557581"/>
            <a:ext cx="2057400" cy="273844"/>
          </a:xfrm>
          <a:prstGeom prst="rect">
            <a:avLst/>
          </a:prstGeom>
        </p:spPr>
        <p:txBody>
          <a:bodyPr/>
          <a:lstStyle>
            <a:defPPr>
              <a:defRPr lang="es-A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r"/>
            <a:fld id="{6AF10335-9A14-468F-9CA4-1D220056EF1E}" type="slidenum">
              <a:rPr lang="es-AR" sz="1000" kern="1200" smtClean="0">
                <a:solidFill>
                  <a:schemeClr val="bg1"/>
                </a:solidFill>
                <a:latin typeface="+mn-lt"/>
                <a:ea typeface="+mn-ea"/>
                <a:cs typeface="+mn-cs"/>
              </a:rPr>
              <a:pPr algn="r"/>
              <a:t>‹Nº›</a:t>
            </a:fld>
            <a:endParaRPr lang="es-AR" sz="1000" kern="1200">
              <a:solidFill>
                <a:schemeClr val="bg1"/>
              </a:solidFill>
              <a:latin typeface="+mn-lt"/>
              <a:ea typeface="+mn-ea"/>
              <a:cs typeface="+mn-cs"/>
            </a:endParaRPr>
          </a:p>
        </p:txBody>
      </p:sp>
      <p:sp>
        <p:nvSpPr>
          <p:cNvPr id="10" name="Marcador de texto 2"/>
          <p:cNvSpPr>
            <a:spLocks noGrp="1"/>
          </p:cNvSpPr>
          <p:nvPr>
            <p:ph type="body" sz="quarter" idx="16" hasCustomPrompt="1"/>
          </p:nvPr>
        </p:nvSpPr>
        <p:spPr>
          <a:xfrm>
            <a:off x="179389" y="163254"/>
            <a:ext cx="4392612" cy="344488"/>
          </a:xfrm>
          <a:prstGeom prst="rect">
            <a:avLst/>
          </a:prstGeom>
        </p:spPr>
        <p:txBody>
          <a:bodyPr/>
          <a:lstStyle>
            <a:lvl1pPr marL="0" indent="0">
              <a:buNone/>
              <a:defRPr sz="1500" b="1">
                <a:solidFill>
                  <a:schemeClr val="bg1"/>
                </a:solidFill>
                <a:latin typeface="+mn-lt"/>
              </a:defRPr>
            </a:lvl1pPr>
          </a:lstStyle>
          <a:p>
            <a:pPr lvl="0"/>
            <a:r>
              <a:rPr lang="es-ES"/>
              <a:t>Título de la presentación</a:t>
            </a:r>
            <a:endParaRPr lang="es-AR"/>
          </a:p>
        </p:txBody>
      </p:sp>
      <p:sp>
        <p:nvSpPr>
          <p:cNvPr id="9" name="Marcador de texto 2">
            <a:extLst>
              <a:ext uri="{FF2B5EF4-FFF2-40B4-BE49-F238E27FC236}">
                <a16:creationId xmlns:a16="http://schemas.microsoft.com/office/drawing/2014/main" id="{1F795819-3B7E-4C2C-ABE8-15A9B941FC13}"/>
              </a:ext>
            </a:extLst>
          </p:cNvPr>
          <p:cNvSpPr>
            <a:spLocks noGrp="1"/>
          </p:cNvSpPr>
          <p:nvPr>
            <p:ph type="body" sz="quarter" idx="17" hasCustomPrompt="1"/>
          </p:nvPr>
        </p:nvSpPr>
        <p:spPr>
          <a:xfrm>
            <a:off x="576263" y="2225276"/>
            <a:ext cx="7991475" cy="702199"/>
          </a:xfrm>
          <a:prstGeom prst="rect">
            <a:avLst/>
          </a:prstGeom>
        </p:spPr>
        <p:txBody>
          <a:bodyPr/>
          <a:lstStyle>
            <a:lvl1pPr marL="0" indent="0" algn="ctr">
              <a:buNone/>
              <a:defRPr sz="3600" b="1" i="0">
                <a:solidFill>
                  <a:schemeClr val="bg1"/>
                </a:solidFill>
                <a:latin typeface="+mn-lt"/>
              </a:defRPr>
            </a:lvl1pPr>
          </a:lstStyle>
          <a:p>
            <a:pPr lvl="0"/>
            <a:r>
              <a:rPr lang="es-ES"/>
              <a:t>Sección</a:t>
            </a:r>
            <a:endParaRPr lang="es-AR"/>
          </a:p>
        </p:txBody>
      </p:sp>
    </p:spTree>
    <p:extLst>
      <p:ext uri="{BB962C8B-B14F-4D97-AF65-F5344CB8AC3E}">
        <p14:creationId xmlns:p14="http://schemas.microsoft.com/office/powerpoint/2010/main" val="3105934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ción solo texto">
    <p:spTree>
      <p:nvGrpSpPr>
        <p:cNvPr id="1" name=""/>
        <p:cNvGrpSpPr/>
        <p:nvPr/>
      </p:nvGrpSpPr>
      <p:grpSpPr>
        <a:xfrm>
          <a:off x="0" y="0"/>
          <a:ext cx="0" cy="0"/>
          <a:chOff x="0" y="0"/>
          <a:chExt cx="0" cy="0"/>
        </a:xfrm>
      </p:grpSpPr>
      <p:sp>
        <p:nvSpPr>
          <p:cNvPr id="7" name="Marcador de número de diapositiva 3">
            <a:extLst>
              <a:ext uri="{FF2B5EF4-FFF2-40B4-BE49-F238E27FC236}">
                <a16:creationId xmlns:a16="http://schemas.microsoft.com/office/drawing/2014/main" id="{DC9DFD2C-92A8-4F9F-A01F-5ACFDA2772DB}"/>
              </a:ext>
            </a:extLst>
          </p:cNvPr>
          <p:cNvSpPr txBox="1">
            <a:spLocks/>
          </p:cNvSpPr>
          <p:nvPr userDrawn="1"/>
        </p:nvSpPr>
        <p:spPr>
          <a:xfrm>
            <a:off x="6940550" y="4557581"/>
            <a:ext cx="2057400" cy="273844"/>
          </a:xfrm>
          <a:prstGeom prst="rect">
            <a:avLst/>
          </a:prstGeom>
        </p:spPr>
        <p:txBody>
          <a:bodyPr/>
          <a:lstStyle>
            <a:defPPr>
              <a:defRPr lang="es-A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r"/>
            <a:fld id="{6AF10335-9A14-468F-9CA4-1D220056EF1E}" type="slidenum">
              <a:rPr lang="es-AR" sz="1000" kern="1200" smtClean="0">
                <a:solidFill>
                  <a:schemeClr val="accent1"/>
                </a:solidFill>
                <a:latin typeface="+mn-lt"/>
                <a:ea typeface="+mn-ea"/>
                <a:cs typeface="+mn-cs"/>
              </a:rPr>
              <a:pPr algn="r"/>
              <a:t>‹Nº›</a:t>
            </a:fld>
            <a:endParaRPr lang="es-AR" sz="1000" kern="1200">
              <a:solidFill>
                <a:schemeClr val="accent1"/>
              </a:solidFill>
              <a:latin typeface="+mn-lt"/>
              <a:ea typeface="+mn-ea"/>
              <a:cs typeface="+mn-cs"/>
            </a:endParaRPr>
          </a:p>
        </p:txBody>
      </p:sp>
      <p:sp>
        <p:nvSpPr>
          <p:cNvPr id="8" name="Marcador de texto 2"/>
          <p:cNvSpPr>
            <a:spLocks noGrp="1"/>
          </p:cNvSpPr>
          <p:nvPr>
            <p:ph type="body" sz="quarter" idx="16" hasCustomPrompt="1"/>
          </p:nvPr>
        </p:nvSpPr>
        <p:spPr>
          <a:xfrm>
            <a:off x="179389" y="163254"/>
            <a:ext cx="4392612" cy="344488"/>
          </a:xfrm>
          <a:prstGeom prst="rect">
            <a:avLst/>
          </a:prstGeom>
        </p:spPr>
        <p:txBody>
          <a:bodyPr/>
          <a:lstStyle>
            <a:lvl1pPr marL="0" indent="0">
              <a:buNone/>
              <a:defRPr sz="1500" b="1">
                <a:solidFill>
                  <a:schemeClr val="bg1"/>
                </a:solidFill>
                <a:latin typeface="+mn-lt"/>
              </a:defRPr>
            </a:lvl1pPr>
          </a:lstStyle>
          <a:p>
            <a:pPr lvl="0"/>
            <a:r>
              <a:rPr lang="es-ES"/>
              <a:t>Título de la presentación</a:t>
            </a:r>
            <a:endParaRPr lang="es-AR"/>
          </a:p>
        </p:txBody>
      </p:sp>
      <p:sp>
        <p:nvSpPr>
          <p:cNvPr id="10" name="Marcador de texto 2"/>
          <p:cNvSpPr>
            <a:spLocks noGrp="1"/>
          </p:cNvSpPr>
          <p:nvPr>
            <p:ph type="body" sz="quarter" idx="19" hasCustomPrompt="1"/>
          </p:nvPr>
        </p:nvSpPr>
        <p:spPr>
          <a:xfrm>
            <a:off x="827088" y="835303"/>
            <a:ext cx="4059514" cy="344488"/>
          </a:xfrm>
          <a:prstGeom prst="rect">
            <a:avLst/>
          </a:prstGeom>
        </p:spPr>
        <p:txBody>
          <a:bodyPr/>
          <a:lstStyle>
            <a:lvl1pPr marL="0" indent="0">
              <a:buNone/>
              <a:defRPr sz="1800" b="1" i="0">
                <a:solidFill>
                  <a:srgbClr val="324278"/>
                </a:solidFill>
                <a:latin typeface="+mn-lt"/>
              </a:defRPr>
            </a:lvl1pPr>
          </a:lstStyle>
          <a:p>
            <a:pPr lvl="0"/>
            <a:r>
              <a:rPr lang="es-ES"/>
              <a:t>Título de la pantalla</a:t>
            </a:r>
            <a:endParaRPr lang="es-AR"/>
          </a:p>
        </p:txBody>
      </p:sp>
      <p:sp>
        <p:nvSpPr>
          <p:cNvPr id="11" name="Marcador de texto 2"/>
          <p:cNvSpPr>
            <a:spLocks noGrp="1"/>
          </p:cNvSpPr>
          <p:nvPr>
            <p:ph type="body" sz="quarter" idx="20" hasCustomPrompt="1"/>
          </p:nvPr>
        </p:nvSpPr>
        <p:spPr>
          <a:xfrm>
            <a:off x="827088" y="1600200"/>
            <a:ext cx="7624108" cy="2309648"/>
          </a:xfrm>
          <a:prstGeom prst="rect">
            <a:avLst/>
          </a:prstGeom>
        </p:spPr>
        <p:txBody>
          <a:bodyPr/>
          <a:lstStyle>
            <a:lvl1pPr marL="0" marR="0" indent="0" algn="l" defTabSz="685800" rtl="0" eaLnBrk="1" fontAlgn="auto" latinLnBrk="0" hangingPunct="1">
              <a:lnSpc>
                <a:spcPts val="2200"/>
              </a:lnSpc>
              <a:spcBef>
                <a:spcPts val="0"/>
              </a:spcBef>
              <a:spcAft>
                <a:spcPts val="0"/>
              </a:spcAft>
              <a:buClrTx/>
              <a:buSzTx/>
              <a:buFont typeface="Arial" panose="020B0604020202020204" pitchFamily="34" charset="0"/>
              <a:buNone/>
              <a:tabLst/>
              <a:defRPr sz="1800" b="0">
                <a:solidFill>
                  <a:srgbClr val="324278"/>
                </a:solidFill>
                <a:latin typeface="+mn-lt"/>
              </a:defRPr>
            </a:lvl1pPr>
          </a:lstStyle>
          <a:p>
            <a:pPr lvl="0"/>
            <a:r>
              <a:rPr lang="es-AR"/>
              <a:t>• Cuerpo de texto</a:t>
            </a:r>
          </a:p>
          <a:p>
            <a:pPr marL="0" marR="0" lvl="0" indent="0" algn="l" defTabSz="685800" rtl="0" eaLnBrk="1" fontAlgn="auto" latinLnBrk="0" hangingPunct="1">
              <a:lnSpc>
                <a:spcPts val="2700"/>
              </a:lnSpc>
              <a:spcBef>
                <a:spcPts val="0"/>
              </a:spcBef>
              <a:spcAft>
                <a:spcPts val="0"/>
              </a:spcAft>
              <a:buClrTx/>
              <a:buSzTx/>
              <a:buFont typeface="Arial" panose="020B0604020202020204" pitchFamily="34" charset="0"/>
              <a:buNone/>
              <a:tabLst/>
              <a:defRPr/>
            </a:pPr>
            <a:r>
              <a:rPr lang="es-AR"/>
              <a:t>• Cuerpo de texto</a:t>
            </a:r>
          </a:p>
          <a:p>
            <a:pPr marL="0" marR="0" lvl="0" indent="0" algn="l" defTabSz="685800" rtl="0" eaLnBrk="1" fontAlgn="auto" latinLnBrk="0" hangingPunct="1">
              <a:lnSpc>
                <a:spcPts val="2700"/>
              </a:lnSpc>
              <a:spcBef>
                <a:spcPts val="0"/>
              </a:spcBef>
              <a:spcAft>
                <a:spcPts val="0"/>
              </a:spcAft>
              <a:buClrTx/>
              <a:buSzTx/>
              <a:buFont typeface="Arial" panose="020B0604020202020204" pitchFamily="34" charset="0"/>
              <a:buNone/>
              <a:tabLst/>
              <a:defRPr/>
            </a:pPr>
            <a:r>
              <a:rPr lang="es-AR"/>
              <a:t>• Cuerpo de texto</a:t>
            </a:r>
          </a:p>
          <a:p>
            <a:pPr marL="0" marR="0" lvl="0" indent="0" algn="l" defTabSz="685800" rtl="0" eaLnBrk="1" fontAlgn="auto" latinLnBrk="0" hangingPunct="1">
              <a:lnSpc>
                <a:spcPts val="2700"/>
              </a:lnSpc>
              <a:spcBef>
                <a:spcPts val="0"/>
              </a:spcBef>
              <a:spcAft>
                <a:spcPts val="0"/>
              </a:spcAft>
              <a:buClrTx/>
              <a:buSzTx/>
              <a:buFont typeface="Arial" panose="020B0604020202020204" pitchFamily="34" charset="0"/>
              <a:buNone/>
              <a:tabLst/>
              <a:defRPr/>
            </a:pPr>
            <a:r>
              <a:rPr lang="es-AR"/>
              <a:t>• Cuerpo de texto</a:t>
            </a:r>
          </a:p>
          <a:p>
            <a:pPr marL="0" marR="0" lvl="0" indent="0" algn="l" defTabSz="685800" rtl="0" eaLnBrk="1" fontAlgn="auto" latinLnBrk="0" hangingPunct="1">
              <a:lnSpc>
                <a:spcPts val="2700"/>
              </a:lnSpc>
              <a:spcBef>
                <a:spcPts val="0"/>
              </a:spcBef>
              <a:spcAft>
                <a:spcPts val="0"/>
              </a:spcAft>
              <a:buClrTx/>
              <a:buSzTx/>
              <a:buFont typeface="Arial" panose="020B0604020202020204" pitchFamily="34" charset="0"/>
              <a:buNone/>
              <a:tabLst/>
              <a:defRPr/>
            </a:pPr>
            <a:r>
              <a:rPr lang="es-AR"/>
              <a:t>• Cuerpo de texto</a:t>
            </a:r>
          </a:p>
          <a:p>
            <a:pPr marL="0" marR="0" lvl="0" indent="0" algn="l" defTabSz="685800" rtl="0" eaLnBrk="1" fontAlgn="auto" latinLnBrk="0" hangingPunct="1">
              <a:lnSpc>
                <a:spcPts val="2700"/>
              </a:lnSpc>
              <a:spcBef>
                <a:spcPts val="0"/>
              </a:spcBef>
              <a:spcAft>
                <a:spcPts val="0"/>
              </a:spcAft>
              <a:buClrTx/>
              <a:buSzTx/>
              <a:buFont typeface="Arial" panose="020B0604020202020204" pitchFamily="34" charset="0"/>
              <a:buNone/>
              <a:tabLst/>
              <a:defRPr/>
            </a:pPr>
            <a:r>
              <a:rPr lang="es-AR"/>
              <a:t>• Cuerpo de texto</a:t>
            </a:r>
          </a:p>
          <a:p>
            <a:pPr lvl="0"/>
            <a:endParaRPr lang="es-AR"/>
          </a:p>
          <a:p>
            <a:pPr lvl="0"/>
            <a:endParaRPr lang="es-AR"/>
          </a:p>
        </p:txBody>
      </p:sp>
      <p:sp>
        <p:nvSpPr>
          <p:cNvPr id="6" name="Marcador de texto 2">
            <a:extLst>
              <a:ext uri="{FF2B5EF4-FFF2-40B4-BE49-F238E27FC236}">
                <a16:creationId xmlns:a16="http://schemas.microsoft.com/office/drawing/2014/main" id="{F3A833E7-2E48-4BDF-BA0B-732015D95358}"/>
              </a:ext>
            </a:extLst>
          </p:cNvPr>
          <p:cNvSpPr>
            <a:spLocks noGrp="1"/>
          </p:cNvSpPr>
          <p:nvPr>
            <p:ph type="body" sz="quarter" idx="18" hasCustomPrompt="1"/>
          </p:nvPr>
        </p:nvSpPr>
        <p:spPr>
          <a:xfrm>
            <a:off x="5646567" y="163254"/>
            <a:ext cx="3330765" cy="344488"/>
          </a:xfrm>
          <a:prstGeom prst="rect">
            <a:avLst/>
          </a:prstGeom>
        </p:spPr>
        <p:txBody>
          <a:bodyPr/>
          <a:lstStyle>
            <a:lvl1pPr marL="0" indent="0" algn="r">
              <a:buNone/>
              <a:defRPr sz="1500" b="1">
                <a:solidFill>
                  <a:schemeClr val="bg1"/>
                </a:solidFill>
                <a:latin typeface="+mj-lt"/>
              </a:defRPr>
            </a:lvl1pPr>
          </a:lstStyle>
          <a:p>
            <a:pPr lvl="0"/>
            <a:r>
              <a:rPr lang="es-ES"/>
              <a:t>Sección o Tema</a:t>
            </a:r>
            <a:endParaRPr lang="es-AR"/>
          </a:p>
        </p:txBody>
      </p:sp>
    </p:spTree>
    <p:extLst>
      <p:ext uri="{BB962C8B-B14F-4D97-AF65-F5344CB8AC3E}">
        <p14:creationId xmlns:p14="http://schemas.microsoft.com/office/powerpoint/2010/main" val="3936402440"/>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guide id="3" pos="363" userDrawn="1">
          <p15:clr>
            <a:srgbClr val="FBAE40"/>
          </p15:clr>
        </p15:guide>
        <p15:guide id="5" orient="horz" pos="100" userDrawn="1">
          <p15:clr>
            <a:srgbClr val="FBAE40"/>
          </p15:clr>
        </p15:guide>
        <p15:guide id="6" pos="5397"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ción solo gráfico">
    <p:spTree>
      <p:nvGrpSpPr>
        <p:cNvPr id="1" name=""/>
        <p:cNvGrpSpPr/>
        <p:nvPr/>
      </p:nvGrpSpPr>
      <p:grpSpPr>
        <a:xfrm>
          <a:off x="0" y="0"/>
          <a:ext cx="0" cy="0"/>
          <a:chOff x="0" y="0"/>
          <a:chExt cx="0" cy="0"/>
        </a:xfrm>
      </p:grpSpPr>
      <p:sp>
        <p:nvSpPr>
          <p:cNvPr id="9" name="Marcador de texto 2"/>
          <p:cNvSpPr>
            <a:spLocks noGrp="1"/>
          </p:cNvSpPr>
          <p:nvPr>
            <p:ph type="body" sz="quarter" idx="16" hasCustomPrompt="1"/>
          </p:nvPr>
        </p:nvSpPr>
        <p:spPr>
          <a:xfrm>
            <a:off x="179389" y="163254"/>
            <a:ext cx="4392612" cy="344488"/>
          </a:xfrm>
          <a:prstGeom prst="rect">
            <a:avLst/>
          </a:prstGeom>
        </p:spPr>
        <p:txBody>
          <a:bodyPr/>
          <a:lstStyle>
            <a:lvl1pPr marL="0" indent="0">
              <a:buNone/>
              <a:defRPr sz="1500" b="1">
                <a:solidFill>
                  <a:schemeClr val="bg1"/>
                </a:solidFill>
                <a:latin typeface="+mn-lt"/>
              </a:defRPr>
            </a:lvl1pPr>
          </a:lstStyle>
          <a:p>
            <a:pPr lvl="0"/>
            <a:r>
              <a:rPr lang="es-ES"/>
              <a:t>Título de la presentación</a:t>
            </a:r>
            <a:endParaRPr lang="es-AR"/>
          </a:p>
        </p:txBody>
      </p:sp>
      <p:sp>
        <p:nvSpPr>
          <p:cNvPr id="14" name="Marcador de texto 2"/>
          <p:cNvSpPr>
            <a:spLocks noGrp="1"/>
          </p:cNvSpPr>
          <p:nvPr>
            <p:ph type="body" sz="quarter" idx="19" hasCustomPrompt="1"/>
          </p:nvPr>
        </p:nvSpPr>
        <p:spPr>
          <a:xfrm>
            <a:off x="585658" y="826338"/>
            <a:ext cx="5823080" cy="344488"/>
          </a:xfrm>
          <a:prstGeom prst="rect">
            <a:avLst/>
          </a:prstGeom>
        </p:spPr>
        <p:txBody>
          <a:bodyPr/>
          <a:lstStyle>
            <a:lvl1pPr marL="0" indent="0" algn="ctr">
              <a:lnSpc>
                <a:spcPts val="1500"/>
              </a:lnSpc>
              <a:spcBef>
                <a:spcPts val="0"/>
              </a:spcBef>
              <a:buNone/>
              <a:defRPr sz="1200" b="1">
                <a:solidFill>
                  <a:schemeClr val="tx1"/>
                </a:solidFill>
                <a:latin typeface="+mn-lt"/>
              </a:defRPr>
            </a:lvl1pPr>
          </a:lstStyle>
          <a:p>
            <a:pPr lvl="0"/>
            <a:r>
              <a:rPr lang="es-ES"/>
              <a:t>Título del gráfico</a:t>
            </a:r>
            <a:endParaRPr lang="es-AR"/>
          </a:p>
        </p:txBody>
      </p:sp>
      <p:sp>
        <p:nvSpPr>
          <p:cNvPr id="15" name="Marcador de texto 2"/>
          <p:cNvSpPr>
            <a:spLocks noGrp="1"/>
          </p:cNvSpPr>
          <p:nvPr>
            <p:ph type="body" sz="quarter" idx="20" hasCustomPrompt="1"/>
          </p:nvPr>
        </p:nvSpPr>
        <p:spPr>
          <a:xfrm>
            <a:off x="6708371" y="4429888"/>
            <a:ext cx="1521229" cy="256863"/>
          </a:xfrm>
          <a:prstGeom prst="rect">
            <a:avLst/>
          </a:prstGeom>
        </p:spPr>
        <p:txBody>
          <a:bodyPr/>
          <a:lstStyle>
            <a:lvl1pPr marL="0" indent="0" algn="l">
              <a:lnSpc>
                <a:spcPts val="900"/>
              </a:lnSpc>
              <a:spcBef>
                <a:spcPts val="0"/>
              </a:spcBef>
              <a:buNone/>
              <a:defRPr sz="800" b="0">
                <a:solidFill>
                  <a:schemeClr val="tx1"/>
                </a:solidFill>
                <a:latin typeface="+mn-lt"/>
              </a:defRPr>
            </a:lvl1pPr>
          </a:lstStyle>
          <a:p>
            <a:pPr lvl="0"/>
            <a:r>
              <a:rPr lang="es-ES"/>
              <a:t>Fuente | BCRA.</a:t>
            </a:r>
            <a:endParaRPr lang="es-AR"/>
          </a:p>
        </p:txBody>
      </p:sp>
      <p:sp>
        <p:nvSpPr>
          <p:cNvPr id="6" name="Marcador de número de diapositiva 3">
            <a:extLst>
              <a:ext uri="{FF2B5EF4-FFF2-40B4-BE49-F238E27FC236}">
                <a16:creationId xmlns:a16="http://schemas.microsoft.com/office/drawing/2014/main" id="{5EC1266D-FFA8-4F8D-A653-74321E1B0529}"/>
              </a:ext>
            </a:extLst>
          </p:cNvPr>
          <p:cNvSpPr txBox="1">
            <a:spLocks/>
          </p:cNvSpPr>
          <p:nvPr userDrawn="1"/>
        </p:nvSpPr>
        <p:spPr>
          <a:xfrm>
            <a:off x="6940550" y="4557581"/>
            <a:ext cx="2057400" cy="273844"/>
          </a:xfrm>
          <a:prstGeom prst="rect">
            <a:avLst/>
          </a:prstGeom>
        </p:spPr>
        <p:txBody>
          <a:bodyPr/>
          <a:lstStyle>
            <a:defPPr>
              <a:defRPr lang="es-A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r"/>
            <a:fld id="{6AF10335-9A14-468F-9CA4-1D220056EF1E}" type="slidenum">
              <a:rPr lang="es-AR" sz="1000" kern="1200" smtClean="0">
                <a:solidFill>
                  <a:schemeClr val="accent1"/>
                </a:solidFill>
                <a:latin typeface="+mn-lt"/>
                <a:ea typeface="+mn-ea"/>
                <a:cs typeface="+mn-cs"/>
              </a:rPr>
              <a:pPr algn="r"/>
              <a:t>‹Nº›</a:t>
            </a:fld>
            <a:endParaRPr lang="es-AR" sz="1000" kern="1200">
              <a:solidFill>
                <a:schemeClr val="accent1"/>
              </a:solidFill>
              <a:latin typeface="+mn-lt"/>
              <a:ea typeface="+mn-ea"/>
              <a:cs typeface="+mn-cs"/>
            </a:endParaRPr>
          </a:p>
        </p:txBody>
      </p:sp>
      <p:sp>
        <p:nvSpPr>
          <p:cNvPr id="12" name="Marcador de texto 2">
            <a:extLst>
              <a:ext uri="{FF2B5EF4-FFF2-40B4-BE49-F238E27FC236}">
                <a16:creationId xmlns:a16="http://schemas.microsoft.com/office/drawing/2014/main" id="{9B832846-41FC-4F59-BC99-70F448499B3F}"/>
              </a:ext>
            </a:extLst>
          </p:cNvPr>
          <p:cNvSpPr>
            <a:spLocks noGrp="1"/>
          </p:cNvSpPr>
          <p:nvPr>
            <p:ph type="body" sz="quarter" idx="18" hasCustomPrompt="1"/>
          </p:nvPr>
        </p:nvSpPr>
        <p:spPr>
          <a:xfrm>
            <a:off x="5646567" y="163254"/>
            <a:ext cx="3330765" cy="344488"/>
          </a:xfrm>
          <a:prstGeom prst="rect">
            <a:avLst/>
          </a:prstGeom>
        </p:spPr>
        <p:txBody>
          <a:bodyPr/>
          <a:lstStyle>
            <a:lvl1pPr marL="0" indent="0" algn="r">
              <a:buNone/>
              <a:defRPr sz="1500" b="1">
                <a:solidFill>
                  <a:schemeClr val="bg1"/>
                </a:solidFill>
                <a:latin typeface="+mj-lt"/>
              </a:defRPr>
            </a:lvl1pPr>
          </a:lstStyle>
          <a:p>
            <a:pPr lvl="0"/>
            <a:r>
              <a:rPr lang="es-ES"/>
              <a:t>Sección o Tema</a:t>
            </a:r>
            <a:endParaRPr lang="es-AR"/>
          </a:p>
        </p:txBody>
      </p:sp>
    </p:spTree>
    <p:extLst>
      <p:ext uri="{BB962C8B-B14F-4D97-AF65-F5344CB8AC3E}">
        <p14:creationId xmlns:p14="http://schemas.microsoft.com/office/powerpoint/2010/main" val="3757386527"/>
      </p:ext>
    </p:extLst>
  </p:cSld>
  <p:clrMapOvr>
    <a:masterClrMapping/>
  </p:clrMapOvr>
  <p:extLst>
    <p:ext uri="{DCECCB84-F9BA-43D5-87BE-67443E8EF086}">
      <p15:sldGuideLst xmlns:p15="http://schemas.microsoft.com/office/powerpoint/2012/main">
        <p15:guide id="1" orient="horz" pos="2867">
          <p15:clr>
            <a:srgbClr val="FBAE40"/>
          </p15:clr>
        </p15:guide>
        <p15:guide id="2" pos="3515" userDrawn="1">
          <p15:clr>
            <a:srgbClr val="FBAE40"/>
          </p15:clr>
        </p15:guide>
        <p15:guide id="3" pos="5602" userDrawn="1">
          <p15:clr>
            <a:srgbClr val="FBAE40"/>
          </p15:clr>
        </p15:guide>
        <p15:guide id="4" pos="4263"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ción gráfico + texto">
    <p:spTree>
      <p:nvGrpSpPr>
        <p:cNvPr id="1" name=""/>
        <p:cNvGrpSpPr/>
        <p:nvPr/>
      </p:nvGrpSpPr>
      <p:grpSpPr>
        <a:xfrm>
          <a:off x="0" y="0"/>
          <a:ext cx="0" cy="0"/>
          <a:chOff x="0" y="0"/>
          <a:chExt cx="0" cy="0"/>
        </a:xfrm>
      </p:grpSpPr>
      <p:sp>
        <p:nvSpPr>
          <p:cNvPr id="10" name="1 Título">
            <a:extLst>
              <a:ext uri="{FF2B5EF4-FFF2-40B4-BE49-F238E27FC236}">
                <a16:creationId xmlns:a16="http://schemas.microsoft.com/office/drawing/2014/main" id="{3BA841F4-4B18-4383-98C3-B595FF5179A5}"/>
              </a:ext>
            </a:extLst>
          </p:cNvPr>
          <p:cNvSpPr txBox="1">
            <a:spLocks/>
          </p:cNvSpPr>
          <p:nvPr userDrawn="1"/>
        </p:nvSpPr>
        <p:spPr>
          <a:xfrm>
            <a:off x="361984" y="987425"/>
            <a:ext cx="4898460" cy="340343"/>
          </a:xfrm>
          <a:prstGeom prst="rect">
            <a:avLst/>
          </a:prstGeom>
        </p:spPr>
        <p:txBody>
          <a:bodyPr/>
          <a:lstStyle/>
          <a:p>
            <a:pPr lvl="0" defTabSz="914400">
              <a:lnSpc>
                <a:spcPts val="1800"/>
              </a:lnSpc>
              <a:spcBef>
                <a:spcPct val="0"/>
              </a:spcBef>
              <a:defRPr/>
            </a:pPr>
            <a:r>
              <a:rPr lang="es-AR" sz="1500" b="1">
                <a:solidFill>
                  <a:prstClr val="white"/>
                </a:solidFill>
                <a:latin typeface="+mj-lt"/>
                <a:ea typeface="Roboto" panose="02000000000000000000" pitchFamily="2" charset="0"/>
              </a:rPr>
              <a:t>El plan monetario</a:t>
            </a:r>
          </a:p>
        </p:txBody>
      </p:sp>
      <p:sp>
        <p:nvSpPr>
          <p:cNvPr id="20" name="Marcador de texto 2"/>
          <p:cNvSpPr>
            <a:spLocks noGrp="1"/>
          </p:cNvSpPr>
          <p:nvPr>
            <p:ph type="body" sz="quarter" idx="21" hasCustomPrompt="1"/>
          </p:nvPr>
        </p:nvSpPr>
        <p:spPr>
          <a:xfrm>
            <a:off x="6312406" y="1396538"/>
            <a:ext cx="2580769" cy="2521038"/>
          </a:xfrm>
          <a:prstGeom prst="rect">
            <a:avLst/>
          </a:prstGeom>
        </p:spPr>
        <p:txBody>
          <a:bodyPr/>
          <a:lstStyle>
            <a:lvl1pPr marL="0" indent="0">
              <a:lnSpc>
                <a:spcPts val="1800"/>
              </a:lnSpc>
              <a:spcBef>
                <a:spcPts val="0"/>
              </a:spcBef>
              <a:buNone/>
              <a:defRPr sz="1500" b="0" baseline="0">
                <a:solidFill>
                  <a:srgbClr val="08215C"/>
                </a:solidFill>
                <a:latin typeface="+mn-lt"/>
              </a:defRPr>
            </a:lvl1pPr>
          </a:lstStyle>
          <a:p>
            <a:pPr lvl="0"/>
            <a:r>
              <a:rPr lang="es-ES"/>
              <a:t>Información sobre el gráfico y/o imagen de la que se esté hablando.</a:t>
            </a:r>
            <a:endParaRPr lang="es-AR"/>
          </a:p>
        </p:txBody>
      </p:sp>
      <p:sp>
        <p:nvSpPr>
          <p:cNvPr id="9" name="Marcador de texto 2"/>
          <p:cNvSpPr>
            <a:spLocks noGrp="1"/>
          </p:cNvSpPr>
          <p:nvPr>
            <p:ph type="body" sz="quarter" idx="16" hasCustomPrompt="1"/>
          </p:nvPr>
        </p:nvSpPr>
        <p:spPr>
          <a:xfrm>
            <a:off x="179389" y="163254"/>
            <a:ext cx="4392612" cy="344488"/>
          </a:xfrm>
          <a:prstGeom prst="rect">
            <a:avLst/>
          </a:prstGeom>
        </p:spPr>
        <p:txBody>
          <a:bodyPr/>
          <a:lstStyle>
            <a:lvl1pPr marL="0" indent="0">
              <a:buNone/>
              <a:defRPr sz="1500" b="1">
                <a:solidFill>
                  <a:schemeClr val="bg1"/>
                </a:solidFill>
                <a:latin typeface="+mn-lt"/>
              </a:defRPr>
            </a:lvl1pPr>
          </a:lstStyle>
          <a:p>
            <a:pPr lvl="0"/>
            <a:r>
              <a:rPr lang="es-ES"/>
              <a:t>Título de la presentación</a:t>
            </a:r>
            <a:endParaRPr lang="es-AR"/>
          </a:p>
        </p:txBody>
      </p:sp>
      <p:sp>
        <p:nvSpPr>
          <p:cNvPr id="8" name="Marcador de número de diapositiva 3">
            <a:extLst>
              <a:ext uri="{FF2B5EF4-FFF2-40B4-BE49-F238E27FC236}">
                <a16:creationId xmlns:a16="http://schemas.microsoft.com/office/drawing/2014/main" id="{922AC9A7-6464-41F2-BB49-D19AB6620705}"/>
              </a:ext>
            </a:extLst>
          </p:cNvPr>
          <p:cNvSpPr txBox="1">
            <a:spLocks/>
          </p:cNvSpPr>
          <p:nvPr userDrawn="1"/>
        </p:nvSpPr>
        <p:spPr>
          <a:xfrm>
            <a:off x="6940550" y="4557581"/>
            <a:ext cx="2057400" cy="273844"/>
          </a:xfrm>
          <a:prstGeom prst="rect">
            <a:avLst/>
          </a:prstGeom>
        </p:spPr>
        <p:txBody>
          <a:bodyPr/>
          <a:lstStyle>
            <a:defPPr>
              <a:defRPr lang="es-A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r"/>
            <a:fld id="{6AF10335-9A14-468F-9CA4-1D220056EF1E}" type="slidenum">
              <a:rPr lang="es-AR" sz="1000" kern="1200" smtClean="0">
                <a:solidFill>
                  <a:schemeClr val="accent1"/>
                </a:solidFill>
                <a:latin typeface="+mn-lt"/>
                <a:ea typeface="+mn-ea"/>
                <a:cs typeface="+mn-cs"/>
              </a:rPr>
              <a:pPr algn="r"/>
              <a:t>‹Nº›</a:t>
            </a:fld>
            <a:endParaRPr lang="es-AR" sz="1000" kern="1200">
              <a:solidFill>
                <a:schemeClr val="accent1"/>
              </a:solidFill>
              <a:latin typeface="+mn-lt"/>
              <a:ea typeface="+mn-ea"/>
              <a:cs typeface="+mn-cs"/>
            </a:endParaRPr>
          </a:p>
        </p:txBody>
      </p:sp>
      <p:sp>
        <p:nvSpPr>
          <p:cNvPr id="15" name="Marcador de texto 2">
            <a:extLst>
              <a:ext uri="{FF2B5EF4-FFF2-40B4-BE49-F238E27FC236}">
                <a16:creationId xmlns:a16="http://schemas.microsoft.com/office/drawing/2014/main" id="{4063BF35-BE13-4F93-BE75-4A82C91EEBB9}"/>
              </a:ext>
            </a:extLst>
          </p:cNvPr>
          <p:cNvSpPr>
            <a:spLocks noGrp="1"/>
          </p:cNvSpPr>
          <p:nvPr>
            <p:ph type="body" sz="quarter" idx="18" hasCustomPrompt="1"/>
          </p:nvPr>
        </p:nvSpPr>
        <p:spPr>
          <a:xfrm>
            <a:off x="5646567" y="163254"/>
            <a:ext cx="3330765" cy="344488"/>
          </a:xfrm>
          <a:prstGeom prst="rect">
            <a:avLst/>
          </a:prstGeom>
        </p:spPr>
        <p:txBody>
          <a:bodyPr/>
          <a:lstStyle>
            <a:lvl1pPr marL="0" indent="0" algn="r">
              <a:buNone/>
              <a:defRPr sz="1500" b="1">
                <a:solidFill>
                  <a:schemeClr val="bg1"/>
                </a:solidFill>
                <a:latin typeface="+mj-lt"/>
              </a:defRPr>
            </a:lvl1pPr>
          </a:lstStyle>
          <a:p>
            <a:pPr lvl="0"/>
            <a:r>
              <a:rPr lang="es-ES"/>
              <a:t>Sección o Tema</a:t>
            </a:r>
            <a:endParaRPr lang="es-AR"/>
          </a:p>
        </p:txBody>
      </p:sp>
      <p:sp>
        <p:nvSpPr>
          <p:cNvPr id="13" name="Marcador de texto 2">
            <a:extLst>
              <a:ext uri="{FF2B5EF4-FFF2-40B4-BE49-F238E27FC236}">
                <a16:creationId xmlns:a16="http://schemas.microsoft.com/office/drawing/2014/main" id="{C48D865B-8E68-476F-8166-D2EC952384EC}"/>
              </a:ext>
            </a:extLst>
          </p:cNvPr>
          <p:cNvSpPr>
            <a:spLocks noGrp="1"/>
          </p:cNvSpPr>
          <p:nvPr>
            <p:ph type="body" sz="quarter" idx="22" hasCustomPrompt="1"/>
          </p:nvPr>
        </p:nvSpPr>
        <p:spPr>
          <a:xfrm>
            <a:off x="6312407" y="4429888"/>
            <a:ext cx="1523811" cy="256863"/>
          </a:xfrm>
          <a:prstGeom prst="rect">
            <a:avLst/>
          </a:prstGeom>
        </p:spPr>
        <p:txBody>
          <a:bodyPr/>
          <a:lstStyle>
            <a:lvl1pPr marL="0" indent="0" algn="l">
              <a:lnSpc>
                <a:spcPts val="900"/>
              </a:lnSpc>
              <a:spcBef>
                <a:spcPts val="0"/>
              </a:spcBef>
              <a:buNone/>
              <a:defRPr sz="800" b="0">
                <a:solidFill>
                  <a:schemeClr val="tx1"/>
                </a:solidFill>
                <a:latin typeface="+mn-lt"/>
              </a:defRPr>
            </a:lvl1pPr>
          </a:lstStyle>
          <a:p>
            <a:pPr lvl="0"/>
            <a:r>
              <a:rPr lang="es-ES"/>
              <a:t>Fuente | BCRA.</a:t>
            </a:r>
            <a:endParaRPr lang="es-AR"/>
          </a:p>
        </p:txBody>
      </p:sp>
      <p:sp>
        <p:nvSpPr>
          <p:cNvPr id="14" name="Marcador de texto 2">
            <a:extLst>
              <a:ext uri="{FF2B5EF4-FFF2-40B4-BE49-F238E27FC236}">
                <a16:creationId xmlns:a16="http://schemas.microsoft.com/office/drawing/2014/main" id="{D7D70A7D-CC91-4280-BA40-C4EED637B966}"/>
              </a:ext>
            </a:extLst>
          </p:cNvPr>
          <p:cNvSpPr>
            <a:spLocks noGrp="1"/>
          </p:cNvSpPr>
          <p:nvPr>
            <p:ph type="body" sz="quarter" idx="19" hasCustomPrompt="1"/>
          </p:nvPr>
        </p:nvSpPr>
        <p:spPr>
          <a:xfrm>
            <a:off x="585658" y="826338"/>
            <a:ext cx="5400000" cy="344488"/>
          </a:xfrm>
          <a:prstGeom prst="rect">
            <a:avLst/>
          </a:prstGeom>
        </p:spPr>
        <p:txBody>
          <a:bodyPr/>
          <a:lstStyle>
            <a:lvl1pPr marL="0" indent="0" algn="ctr">
              <a:lnSpc>
                <a:spcPts val="1500"/>
              </a:lnSpc>
              <a:spcBef>
                <a:spcPts val="0"/>
              </a:spcBef>
              <a:buNone/>
              <a:defRPr sz="1200" b="1">
                <a:solidFill>
                  <a:schemeClr val="tx1"/>
                </a:solidFill>
                <a:latin typeface="+mn-lt"/>
              </a:defRPr>
            </a:lvl1pPr>
          </a:lstStyle>
          <a:p>
            <a:pPr lvl="0"/>
            <a:r>
              <a:rPr lang="es-ES"/>
              <a:t>Título del gráfico</a:t>
            </a:r>
            <a:endParaRPr lang="es-AR"/>
          </a:p>
        </p:txBody>
      </p:sp>
    </p:spTree>
    <p:extLst>
      <p:ext uri="{BB962C8B-B14F-4D97-AF65-F5344CB8AC3E}">
        <p14:creationId xmlns:p14="http://schemas.microsoft.com/office/powerpoint/2010/main" val="2529596955"/>
      </p:ext>
    </p:extLst>
  </p:cSld>
  <p:clrMapOvr>
    <a:masterClrMapping/>
  </p:clrMapOvr>
  <p:extLst>
    <p:ext uri="{DCECCB84-F9BA-43D5-87BE-67443E8EF086}">
      <p15:sldGuideLst xmlns:p15="http://schemas.microsoft.com/office/powerpoint/2012/main">
        <p15:guide id="1" orient="horz" pos="2867">
          <p15:clr>
            <a:srgbClr val="FBAE40"/>
          </p15:clr>
        </p15:guide>
        <p15:guide id="2" pos="3515">
          <p15:clr>
            <a:srgbClr val="FBAE40"/>
          </p15:clr>
        </p15:guide>
        <p15:guide id="3" pos="5602"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cierre">
    <p:spTree>
      <p:nvGrpSpPr>
        <p:cNvPr id="1" name=""/>
        <p:cNvGrpSpPr/>
        <p:nvPr/>
      </p:nvGrpSpPr>
      <p:grpSpPr>
        <a:xfrm>
          <a:off x="0" y="0"/>
          <a:ext cx="0" cy="0"/>
          <a:chOff x="0" y="0"/>
          <a:chExt cx="0" cy="0"/>
        </a:xfrm>
      </p:grpSpPr>
      <p:sp>
        <p:nvSpPr>
          <p:cNvPr id="16" name="5 Rectángulo"/>
          <p:cNvSpPr/>
          <p:nvPr userDrawn="1"/>
        </p:nvSpPr>
        <p:spPr>
          <a:xfrm>
            <a:off x="0" y="647999"/>
            <a:ext cx="9144000" cy="42084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5" name="Marcador de número de diapositiva 3">
            <a:extLst>
              <a:ext uri="{FF2B5EF4-FFF2-40B4-BE49-F238E27FC236}">
                <a16:creationId xmlns:a16="http://schemas.microsoft.com/office/drawing/2014/main" id="{23EF2441-3476-46BE-A59B-CEC22893719F}"/>
              </a:ext>
            </a:extLst>
          </p:cNvPr>
          <p:cNvSpPr txBox="1">
            <a:spLocks/>
          </p:cNvSpPr>
          <p:nvPr userDrawn="1"/>
        </p:nvSpPr>
        <p:spPr>
          <a:xfrm>
            <a:off x="6940550" y="4557581"/>
            <a:ext cx="2057400" cy="273844"/>
          </a:xfrm>
          <a:prstGeom prst="rect">
            <a:avLst/>
          </a:prstGeom>
        </p:spPr>
        <p:txBody>
          <a:bodyPr/>
          <a:lstStyle>
            <a:defPPr>
              <a:defRPr lang="es-A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r"/>
            <a:fld id="{6AF10335-9A14-468F-9CA4-1D220056EF1E}" type="slidenum">
              <a:rPr lang="es-AR" sz="1000" kern="1200" smtClean="0">
                <a:solidFill>
                  <a:schemeClr val="bg1"/>
                </a:solidFill>
                <a:latin typeface="+mn-lt"/>
                <a:ea typeface="+mn-ea"/>
                <a:cs typeface="+mn-cs"/>
              </a:rPr>
              <a:pPr algn="r"/>
              <a:t>‹Nº›</a:t>
            </a:fld>
            <a:endParaRPr lang="es-AR" sz="1000" kern="1200">
              <a:solidFill>
                <a:schemeClr val="bg1"/>
              </a:solidFill>
              <a:latin typeface="+mn-lt"/>
              <a:ea typeface="+mn-ea"/>
              <a:cs typeface="+mn-cs"/>
            </a:endParaRPr>
          </a:p>
        </p:txBody>
      </p:sp>
      <p:sp>
        <p:nvSpPr>
          <p:cNvPr id="13" name="Marcador de texto 2"/>
          <p:cNvSpPr>
            <a:spLocks noGrp="1"/>
          </p:cNvSpPr>
          <p:nvPr>
            <p:ph type="body" sz="quarter" idx="16" hasCustomPrompt="1"/>
          </p:nvPr>
        </p:nvSpPr>
        <p:spPr>
          <a:xfrm>
            <a:off x="179389" y="163254"/>
            <a:ext cx="4392612" cy="344488"/>
          </a:xfrm>
          <a:prstGeom prst="rect">
            <a:avLst/>
          </a:prstGeom>
        </p:spPr>
        <p:txBody>
          <a:bodyPr/>
          <a:lstStyle>
            <a:lvl1pPr marL="0" indent="0">
              <a:buNone/>
              <a:defRPr sz="1500" b="1">
                <a:solidFill>
                  <a:schemeClr val="bg1"/>
                </a:solidFill>
                <a:latin typeface="+mn-lt"/>
              </a:defRPr>
            </a:lvl1pPr>
          </a:lstStyle>
          <a:p>
            <a:pPr lvl="0"/>
            <a:r>
              <a:rPr lang="es-ES"/>
              <a:t>Título de la presentación</a:t>
            </a:r>
            <a:endParaRPr lang="es-AR"/>
          </a:p>
        </p:txBody>
      </p:sp>
      <p:sp>
        <p:nvSpPr>
          <p:cNvPr id="12" name="Marcador de número de diapositiva 3">
            <a:extLst>
              <a:ext uri="{FF2B5EF4-FFF2-40B4-BE49-F238E27FC236}">
                <a16:creationId xmlns:a16="http://schemas.microsoft.com/office/drawing/2014/main" id="{E5B39E2B-053A-4DEE-95DE-E3385F79B4BD}"/>
              </a:ext>
            </a:extLst>
          </p:cNvPr>
          <p:cNvSpPr txBox="1">
            <a:spLocks/>
          </p:cNvSpPr>
          <p:nvPr userDrawn="1"/>
        </p:nvSpPr>
        <p:spPr>
          <a:xfrm>
            <a:off x="6940800" y="4557600"/>
            <a:ext cx="2057400" cy="273844"/>
          </a:xfrm>
          <a:prstGeom prst="rect">
            <a:avLst/>
          </a:prstGeom>
        </p:spPr>
        <p:txBody>
          <a:bodyPr/>
          <a:lstStyle>
            <a:defPPr>
              <a:defRPr lang="es-A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r"/>
            <a:fld id="{6AF10335-9A14-468F-9CA4-1D220056EF1E}" type="slidenum">
              <a:rPr lang="es-AR" sz="1000" kern="1200" smtClean="0">
                <a:solidFill>
                  <a:schemeClr val="bg1"/>
                </a:solidFill>
                <a:latin typeface="+mn-lt"/>
                <a:ea typeface="+mn-ea"/>
                <a:cs typeface="+mn-cs"/>
              </a:rPr>
              <a:pPr algn="r"/>
              <a:t>‹Nº›</a:t>
            </a:fld>
            <a:endParaRPr lang="es-AR" sz="1000" kern="1200">
              <a:solidFill>
                <a:schemeClr val="bg1"/>
              </a:solidFill>
              <a:latin typeface="+mn-lt"/>
              <a:ea typeface="+mn-ea"/>
              <a:cs typeface="+mn-cs"/>
            </a:endParaRPr>
          </a:p>
        </p:txBody>
      </p:sp>
      <p:sp>
        <p:nvSpPr>
          <p:cNvPr id="8" name="Marcador de texto 2">
            <a:extLst>
              <a:ext uri="{FF2B5EF4-FFF2-40B4-BE49-F238E27FC236}">
                <a16:creationId xmlns:a16="http://schemas.microsoft.com/office/drawing/2014/main" id="{94949D5F-3B5E-445B-BB55-1BAD206DA075}"/>
              </a:ext>
            </a:extLst>
          </p:cNvPr>
          <p:cNvSpPr>
            <a:spLocks noGrp="1"/>
          </p:cNvSpPr>
          <p:nvPr>
            <p:ph type="body" sz="quarter" idx="17" hasCustomPrompt="1"/>
          </p:nvPr>
        </p:nvSpPr>
        <p:spPr>
          <a:xfrm>
            <a:off x="576263" y="2225276"/>
            <a:ext cx="7991475" cy="702199"/>
          </a:xfrm>
          <a:prstGeom prst="rect">
            <a:avLst/>
          </a:prstGeom>
        </p:spPr>
        <p:txBody>
          <a:bodyPr/>
          <a:lstStyle>
            <a:lvl1pPr marL="0" indent="0" algn="ctr">
              <a:buNone/>
              <a:defRPr sz="3600" b="1" i="0">
                <a:solidFill>
                  <a:schemeClr val="bg1"/>
                </a:solidFill>
                <a:latin typeface="+mn-lt"/>
              </a:defRPr>
            </a:lvl1pPr>
          </a:lstStyle>
          <a:p>
            <a:pPr lvl="0"/>
            <a:r>
              <a:rPr lang="es-ES"/>
              <a:t>Muchas gracias</a:t>
            </a:r>
            <a:endParaRPr lang="es-AR"/>
          </a:p>
        </p:txBody>
      </p:sp>
    </p:spTree>
    <p:extLst>
      <p:ext uri="{BB962C8B-B14F-4D97-AF65-F5344CB8AC3E}">
        <p14:creationId xmlns:p14="http://schemas.microsoft.com/office/powerpoint/2010/main" val="884030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arátula Anexos">
    <p:spTree>
      <p:nvGrpSpPr>
        <p:cNvPr id="1" name=""/>
        <p:cNvGrpSpPr/>
        <p:nvPr/>
      </p:nvGrpSpPr>
      <p:grpSpPr>
        <a:xfrm>
          <a:off x="0" y="0"/>
          <a:ext cx="0" cy="0"/>
          <a:chOff x="0" y="0"/>
          <a:chExt cx="0" cy="0"/>
        </a:xfrm>
      </p:grpSpPr>
      <p:sp>
        <p:nvSpPr>
          <p:cNvPr id="23" name="5 Rectángulo"/>
          <p:cNvSpPr/>
          <p:nvPr userDrawn="1"/>
        </p:nvSpPr>
        <p:spPr>
          <a:xfrm>
            <a:off x="0" y="647999"/>
            <a:ext cx="9144000" cy="42084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5" name="Marcador de número de diapositiva 3">
            <a:extLst>
              <a:ext uri="{FF2B5EF4-FFF2-40B4-BE49-F238E27FC236}">
                <a16:creationId xmlns:a16="http://schemas.microsoft.com/office/drawing/2014/main" id="{23EF2441-3476-46BE-A59B-CEC22893719F}"/>
              </a:ext>
            </a:extLst>
          </p:cNvPr>
          <p:cNvSpPr txBox="1">
            <a:spLocks/>
          </p:cNvSpPr>
          <p:nvPr userDrawn="1"/>
        </p:nvSpPr>
        <p:spPr>
          <a:xfrm>
            <a:off x="6940550" y="4557581"/>
            <a:ext cx="2057400" cy="273844"/>
          </a:xfrm>
          <a:prstGeom prst="rect">
            <a:avLst/>
          </a:prstGeom>
        </p:spPr>
        <p:txBody>
          <a:bodyPr/>
          <a:lstStyle>
            <a:defPPr>
              <a:defRPr lang="es-A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r"/>
            <a:fld id="{6AF10335-9A14-468F-9CA4-1D220056EF1E}" type="slidenum">
              <a:rPr lang="es-AR" sz="1000" kern="1200" smtClean="0">
                <a:solidFill>
                  <a:schemeClr val="bg1"/>
                </a:solidFill>
                <a:latin typeface="+mn-lt"/>
                <a:ea typeface="+mn-ea"/>
                <a:cs typeface="+mn-cs"/>
              </a:rPr>
              <a:pPr algn="r"/>
              <a:t>‹Nº›</a:t>
            </a:fld>
            <a:endParaRPr lang="es-AR" sz="1000" kern="1200">
              <a:solidFill>
                <a:schemeClr val="bg1"/>
              </a:solidFill>
              <a:latin typeface="+mn-lt"/>
              <a:ea typeface="+mn-ea"/>
              <a:cs typeface="+mn-cs"/>
            </a:endParaRPr>
          </a:p>
        </p:txBody>
      </p:sp>
      <p:sp>
        <p:nvSpPr>
          <p:cNvPr id="14" name="Marcador de texto 2"/>
          <p:cNvSpPr>
            <a:spLocks noGrp="1"/>
          </p:cNvSpPr>
          <p:nvPr>
            <p:ph type="body" sz="quarter" idx="17" hasCustomPrompt="1"/>
          </p:nvPr>
        </p:nvSpPr>
        <p:spPr>
          <a:xfrm>
            <a:off x="576263" y="2225276"/>
            <a:ext cx="7991475" cy="702199"/>
          </a:xfrm>
          <a:prstGeom prst="rect">
            <a:avLst/>
          </a:prstGeom>
        </p:spPr>
        <p:txBody>
          <a:bodyPr/>
          <a:lstStyle>
            <a:lvl1pPr marL="0" indent="0" algn="ctr">
              <a:buNone/>
              <a:defRPr sz="3600" b="1" i="0">
                <a:solidFill>
                  <a:schemeClr val="bg1"/>
                </a:solidFill>
                <a:latin typeface="+mn-lt"/>
              </a:defRPr>
            </a:lvl1pPr>
          </a:lstStyle>
          <a:p>
            <a:pPr lvl="0"/>
            <a:r>
              <a:rPr lang="es-ES"/>
              <a:t>Anexos</a:t>
            </a:r>
            <a:endParaRPr lang="es-AR"/>
          </a:p>
        </p:txBody>
      </p:sp>
      <p:sp>
        <p:nvSpPr>
          <p:cNvPr id="16" name="Marcador de texto 2"/>
          <p:cNvSpPr>
            <a:spLocks noGrp="1"/>
          </p:cNvSpPr>
          <p:nvPr>
            <p:ph type="body" sz="quarter" idx="16" hasCustomPrompt="1"/>
          </p:nvPr>
        </p:nvSpPr>
        <p:spPr>
          <a:xfrm>
            <a:off x="179389" y="163254"/>
            <a:ext cx="4392612" cy="344488"/>
          </a:xfrm>
          <a:prstGeom prst="rect">
            <a:avLst/>
          </a:prstGeom>
        </p:spPr>
        <p:txBody>
          <a:bodyPr/>
          <a:lstStyle>
            <a:lvl1pPr marL="0" indent="0">
              <a:buNone/>
              <a:defRPr sz="1500" b="1">
                <a:solidFill>
                  <a:schemeClr val="bg1"/>
                </a:solidFill>
                <a:latin typeface="+mn-lt"/>
              </a:defRPr>
            </a:lvl1pPr>
          </a:lstStyle>
          <a:p>
            <a:pPr lvl="0"/>
            <a:r>
              <a:rPr lang="es-ES"/>
              <a:t>Título de la presentación</a:t>
            </a:r>
            <a:endParaRPr lang="es-AR"/>
          </a:p>
        </p:txBody>
      </p:sp>
      <p:sp>
        <p:nvSpPr>
          <p:cNvPr id="13" name="Marcador de número de diapositiva 3">
            <a:extLst>
              <a:ext uri="{FF2B5EF4-FFF2-40B4-BE49-F238E27FC236}">
                <a16:creationId xmlns:a16="http://schemas.microsoft.com/office/drawing/2014/main" id="{E5B39E2B-053A-4DEE-95DE-E3385F79B4BD}"/>
              </a:ext>
            </a:extLst>
          </p:cNvPr>
          <p:cNvSpPr txBox="1">
            <a:spLocks/>
          </p:cNvSpPr>
          <p:nvPr userDrawn="1"/>
        </p:nvSpPr>
        <p:spPr>
          <a:xfrm>
            <a:off x="6940800" y="4557600"/>
            <a:ext cx="2057400" cy="273844"/>
          </a:xfrm>
          <a:prstGeom prst="rect">
            <a:avLst/>
          </a:prstGeom>
        </p:spPr>
        <p:txBody>
          <a:bodyPr/>
          <a:lstStyle>
            <a:defPPr>
              <a:defRPr lang="es-A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r"/>
            <a:fld id="{6AF10335-9A14-468F-9CA4-1D220056EF1E}" type="slidenum">
              <a:rPr lang="es-AR" sz="1000" kern="1200" smtClean="0">
                <a:solidFill>
                  <a:schemeClr val="bg1"/>
                </a:solidFill>
                <a:latin typeface="+mn-lt"/>
                <a:ea typeface="+mn-ea"/>
                <a:cs typeface="+mn-cs"/>
              </a:rPr>
              <a:pPr algn="r"/>
              <a:t>‹Nº›</a:t>
            </a:fld>
            <a:endParaRPr lang="es-AR" sz="1000" kern="1200">
              <a:solidFill>
                <a:schemeClr val="bg1"/>
              </a:solidFill>
              <a:latin typeface="+mn-lt"/>
              <a:ea typeface="+mn-ea"/>
              <a:cs typeface="+mn-cs"/>
            </a:endParaRPr>
          </a:p>
        </p:txBody>
      </p:sp>
    </p:spTree>
    <p:extLst>
      <p:ext uri="{BB962C8B-B14F-4D97-AF65-F5344CB8AC3E}">
        <p14:creationId xmlns:p14="http://schemas.microsoft.com/office/powerpoint/2010/main" val="2599807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Sección gráfico + texto">
    <p:spTree>
      <p:nvGrpSpPr>
        <p:cNvPr id="1" name=""/>
        <p:cNvGrpSpPr/>
        <p:nvPr/>
      </p:nvGrpSpPr>
      <p:grpSpPr>
        <a:xfrm>
          <a:off x="0" y="0"/>
          <a:ext cx="0" cy="0"/>
          <a:chOff x="0" y="0"/>
          <a:chExt cx="0" cy="0"/>
        </a:xfrm>
      </p:grpSpPr>
      <p:sp>
        <p:nvSpPr>
          <p:cNvPr id="10" name="1 Título">
            <a:extLst>
              <a:ext uri="{FF2B5EF4-FFF2-40B4-BE49-F238E27FC236}">
                <a16:creationId xmlns:a16="http://schemas.microsoft.com/office/drawing/2014/main" id="{3BA841F4-4B18-4383-98C3-B595FF5179A5}"/>
              </a:ext>
            </a:extLst>
          </p:cNvPr>
          <p:cNvSpPr txBox="1">
            <a:spLocks/>
          </p:cNvSpPr>
          <p:nvPr userDrawn="1"/>
        </p:nvSpPr>
        <p:spPr>
          <a:xfrm>
            <a:off x="361984" y="987425"/>
            <a:ext cx="4898460" cy="340343"/>
          </a:xfrm>
          <a:prstGeom prst="rect">
            <a:avLst/>
          </a:prstGeom>
        </p:spPr>
        <p:txBody>
          <a:bodyPr/>
          <a:lstStyle/>
          <a:p>
            <a:pPr lvl="0" defTabSz="914400">
              <a:lnSpc>
                <a:spcPts val="1800"/>
              </a:lnSpc>
              <a:spcBef>
                <a:spcPct val="0"/>
              </a:spcBef>
              <a:defRPr/>
            </a:pPr>
            <a:r>
              <a:rPr lang="es-AR" sz="1500" b="1">
                <a:solidFill>
                  <a:prstClr val="white"/>
                </a:solidFill>
                <a:latin typeface="+mj-lt"/>
                <a:ea typeface="Roboto" panose="02000000000000000000" pitchFamily="2" charset="0"/>
              </a:rPr>
              <a:t>El plan monetario</a:t>
            </a:r>
          </a:p>
        </p:txBody>
      </p:sp>
      <p:sp>
        <p:nvSpPr>
          <p:cNvPr id="12" name="Marcador de texto 2"/>
          <p:cNvSpPr>
            <a:spLocks noGrp="1"/>
          </p:cNvSpPr>
          <p:nvPr>
            <p:ph type="body" sz="quarter" idx="19" hasCustomPrompt="1"/>
          </p:nvPr>
        </p:nvSpPr>
        <p:spPr>
          <a:xfrm>
            <a:off x="585272" y="920492"/>
            <a:ext cx="4778892" cy="344488"/>
          </a:xfrm>
          <a:prstGeom prst="rect">
            <a:avLst/>
          </a:prstGeom>
        </p:spPr>
        <p:txBody>
          <a:bodyPr/>
          <a:lstStyle>
            <a:lvl1pPr marL="0" indent="0" algn="ctr">
              <a:lnSpc>
                <a:spcPts val="1500"/>
              </a:lnSpc>
              <a:spcBef>
                <a:spcPts val="0"/>
              </a:spcBef>
              <a:buNone/>
              <a:defRPr sz="1200" b="1">
                <a:solidFill>
                  <a:schemeClr val="tx1"/>
                </a:solidFill>
                <a:latin typeface="+mn-lt"/>
              </a:defRPr>
            </a:lvl1pPr>
          </a:lstStyle>
          <a:p>
            <a:pPr lvl="0"/>
            <a:r>
              <a:rPr lang="es-ES"/>
              <a:t>Título del gráfico</a:t>
            </a:r>
            <a:endParaRPr lang="es-AR"/>
          </a:p>
        </p:txBody>
      </p:sp>
      <p:sp>
        <p:nvSpPr>
          <p:cNvPr id="16" name="Marcador de texto 2"/>
          <p:cNvSpPr>
            <a:spLocks noGrp="1"/>
          </p:cNvSpPr>
          <p:nvPr>
            <p:ph type="body" sz="quarter" idx="20" hasCustomPrompt="1"/>
          </p:nvPr>
        </p:nvSpPr>
        <p:spPr>
          <a:xfrm>
            <a:off x="7043928" y="4422931"/>
            <a:ext cx="1523812" cy="256863"/>
          </a:xfrm>
          <a:prstGeom prst="rect">
            <a:avLst/>
          </a:prstGeom>
        </p:spPr>
        <p:txBody>
          <a:bodyPr/>
          <a:lstStyle>
            <a:lvl1pPr marL="0" indent="0" algn="l">
              <a:lnSpc>
                <a:spcPts val="900"/>
              </a:lnSpc>
              <a:spcBef>
                <a:spcPts val="0"/>
              </a:spcBef>
              <a:buNone/>
              <a:defRPr sz="800" b="0">
                <a:solidFill>
                  <a:schemeClr val="tx1"/>
                </a:solidFill>
                <a:latin typeface="+mn-lt"/>
              </a:defRPr>
            </a:lvl1pPr>
          </a:lstStyle>
          <a:p>
            <a:pPr lvl="0"/>
            <a:r>
              <a:rPr lang="es-ES"/>
              <a:t>Fuente | BCRA.</a:t>
            </a:r>
            <a:endParaRPr lang="es-AR"/>
          </a:p>
        </p:txBody>
      </p:sp>
      <p:sp>
        <p:nvSpPr>
          <p:cNvPr id="20" name="Marcador de texto 2"/>
          <p:cNvSpPr>
            <a:spLocks noGrp="1"/>
          </p:cNvSpPr>
          <p:nvPr>
            <p:ph type="body" sz="quarter" idx="21" hasCustomPrompt="1"/>
          </p:nvPr>
        </p:nvSpPr>
        <p:spPr>
          <a:xfrm>
            <a:off x="5580063" y="920492"/>
            <a:ext cx="2987676" cy="1651258"/>
          </a:xfrm>
          <a:prstGeom prst="rect">
            <a:avLst/>
          </a:prstGeom>
        </p:spPr>
        <p:txBody>
          <a:bodyPr/>
          <a:lstStyle>
            <a:lvl1pPr marL="0" indent="0">
              <a:lnSpc>
                <a:spcPts val="1800"/>
              </a:lnSpc>
              <a:spcBef>
                <a:spcPts val="0"/>
              </a:spcBef>
              <a:buNone/>
              <a:defRPr sz="1500" b="0" baseline="0">
                <a:solidFill>
                  <a:srgbClr val="08215C"/>
                </a:solidFill>
                <a:latin typeface="+mj-lt"/>
              </a:defRPr>
            </a:lvl1pPr>
          </a:lstStyle>
          <a:p>
            <a:pPr lvl="0"/>
            <a:r>
              <a:rPr lang="es-ES"/>
              <a:t>Información sobre el gráfico y/o imagen de la que se esté hablando.</a:t>
            </a:r>
            <a:endParaRPr lang="es-AR"/>
          </a:p>
        </p:txBody>
      </p:sp>
      <p:sp>
        <p:nvSpPr>
          <p:cNvPr id="9" name="Marcador de texto 2"/>
          <p:cNvSpPr>
            <a:spLocks noGrp="1"/>
          </p:cNvSpPr>
          <p:nvPr>
            <p:ph type="body" sz="quarter" idx="16" hasCustomPrompt="1"/>
          </p:nvPr>
        </p:nvSpPr>
        <p:spPr>
          <a:xfrm>
            <a:off x="179389" y="163254"/>
            <a:ext cx="4392612" cy="344488"/>
          </a:xfrm>
          <a:prstGeom prst="rect">
            <a:avLst/>
          </a:prstGeom>
        </p:spPr>
        <p:txBody>
          <a:bodyPr/>
          <a:lstStyle>
            <a:lvl1pPr marL="0" indent="0">
              <a:buNone/>
              <a:defRPr sz="1500" b="1">
                <a:solidFill>
                  <a:schemeClr val="bg1"/>
                </a:solidFill>
                <a:latin typeface="+mn-lt"/>
              </a:defRPr>
            </a:lvl1pPr>
          </a:lstStyle>
          <a:p>
            <a:pPr lvl="0"/>
            <a:r>
              <a:rPr lang="es-ES"/>
              <a:t>Título de la presentación</a:t>
            </a:r>
            <a:endParaRPr lang="es-AR"/>
          </a:p>
        </p:txBody>
      </p:sp>
      <p:sp>
        <p:nvSpPr>
          <p:cNvPr id="11" name="Marcador de texto 2"/>
          <p:cNvSpPr>
            <a:spLocks noGrp="1"/>
          </p:cNvSpPr>
          <p:nvPr>
            <p:ph type="body" sz="quarter" idx="18" hasCustomPrompt="1"/>
          </p:nvPr>
        </p:nvSpPr>
        <p:spPr>
          <a:xfrm>
            <a:off x="5580063" y="163254"/>
            <a:ext cx="3330765" cy="344488"/>
          </a:xfrm>
          <a:prstGeom prst="rect">
            <a:avLst/>
          </a:prstGeom>
        </p:spPr>
        <p:txBody>
          <a:bodyPr/>
          <a:lstStyle>
            <a:lvl1pPr marL="0" indent="0">
              <a:buNone/>
              <a:defRPr sz="1500" b="1">
                <a:solidFill>
                  <a:schemeClr val="bg1"/>
                </a:solidFill>
                <a:latin typeface="+mj-lt"/>
              </a:defRPr>
            </a:lvl1pPr>
          </a:lstStyle>
          <a:p>
            <a:pPr lvl="0"/>
            <a:r>
              <a:rPr lang="es-ES"/>
              <a:t>Sección o Tema</a:t>
            </a:r>
            <a:endParaRPr lang="es-AR"/>
          </a:p>
        </p:txBody>
      </p:sp>
      <p:sp>
        <p:nvSpPr>
          <p:cNvPr id="8" name="Marcador de número de diapositiva 3">
            <a:extLst>
              <a:ext uri="{FF2B5EF4-FFF2-40B4-BE49-F238E27FC236}">
                <a16:creationId xmlns:a16="http://schemas.microsoft.com/office/drawing/2014/main" id="{696280B6-8855-FD4A-832C-3EA2DC4294CE}"/>
              </a:ext>
            </a:extLst>
          </p:cNvPr>
          <p:cNvSpPr txBox="1">
            <a:spLocks/>
          </p:cNvSpPr>
          <p:nvPr userDrawn="1"/>
        </p:nvSpPr>
        <p:spPr>
          <a:xfrm>
            <a:off x="6940550" y="4557581"/>
            <a:ext cx="2057400" cy="273844"/>
          </a:xfrm>
          <a:prstGeom prst="rect">
            <a:avLst/>
          </a:prstGeom>
        </p:spPr>
        <p:txBody>
          <a:bodyPr/>
          <a:lstStyle>
            <a:defPPr>
              <a:defRPr lang="es-A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r"/>
            <a:fld id="{6AF10335-9A14-468F-9CA4-1D220056EF1E}" type="slidenum">
              <a:rPr lang="es-AR" sz="1000" kern="1200" smtClean="0">
                <a:solidFill>
                  <a:schemeClr val="accent1"/>
                </a:solidFill>
                <a:latin typeface="+mn-lt"/>
                <a:ea typeface="+mn-ea"/>
                <a:cs typeface="+mn-cs"/>
              </a:rPr>
              <a:pPr algn="r"/>
              <a:t>‹Nº›</a:t>
            </a:fld>
            <a:endParaRPr lang="es-AR" sz="1000" kern="1200">
              <a:solidFill>
                <a:schemeClr val="accent1"/>
              </a:solidFill>
              <a:latin typeface="+mn-lt"/>
              <a:ea typeface="+mn-ea"/>
              <a:cs typeface="+mn-cs"/>
            </a:endParaRPr>
          </a:p>
        </p:txBody>
      </p:sp>
    </p:spTree>
    <p:extLst>
      <p:ext uri="{BB962C8B-B14F-4D97-AF65-F5344CB8AC3E}">
        <p14:creationId xmlns:p14="http://schemas.microsoft.com/office/powerpoint/2010/main" val="4231808945"/>
      </p:ext>
    </p:extLst>
  </p:cSld>
  <p:clrMapOvr>
    <a:masterClrMapping/>
  </p:clrMapOvr>
  <p:extLst>
    <p:ext uri="{DCECCB84-F9BA-43D5-87BE-67443E8EF086}">
      <p15:sldGuideLst xmlns:p15="http://schemas.microsoft.com/office/powerpoint/2012/main">
        <p15:guide id="1" orient="horz" pos="2867">
          <p15:clr>
            <a:srgbClr val="FBAE40"/>
          </p15:clr>
        </p15:guide>
        <p15:guide id="2" pos="351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5 Rectángulo"/>
          <p:cNvSpPr/>
          <p:nvPr userDrawn="1"/>
        </p:nvSpPr>
        <p:spPr>
          <a:xfrm>
            <a:off x="0" y="4856399"/>
            <a:ext cx="9144000" cy="2871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9" name="Marcador de texto 4">
            <a:extLst>
              <a:ext uri="{FF2B5EF4-FFF2-40B4-BE49-F238E27FC236}">
                <a16:creationId xmlns:a16="http://schemas.microsoft.com/office/drawing/2014/main" id="{D90E42F3-F7B1-4CE3-9722-529FF64C48B1}"/>
              </a:ext>
            </a:extLst>
          </p:cNvPr>
          <p:cNvSpPr txBox="1">
            <a:spLocks/>
          </p:cNvSpPr>
          <p:nvPr userDrawn="1"/>
        </p:nvSpPr>
        <p:spPr>
          <a:xfrm>
            <a:off x="0" y="4856399"/>
            <a:ext cx="2400863" cy="287102"/>
          </a:xfrm>
          <a:prstGeom prst="rect">
            <a:avLst/>
          </a:prstGeom>
        </p:spPr>
        <p:txBody>
          <a:bodyPr/>
          <a:lstStyle>
            <a:lvl1pPr marL="0" indent="0" algn="l" defTabSz="685800" rtl="0" eaLnBrk="1" latinLnBrk="0" hangingPunct="1">
              <a:lnSpc>
                <a:spcPts val="1800"/>
              </a:lnSpc>
              <a:spcBef>
                <a:spcPts val="0"/>
              </a:spcBef>
              <a:buFont typeface="Arial" panose="020B0604020202020204" pitchFamily="34" charset="0"/>
              <a:buNone/>
              <a:defRPr sz="1500" kern="1200" baseline="0">
                <a:solidFill>
                  <a:schemeClr val="bg1"/>
                </a:solidFill>
                <a:latin typeface="+mj-lt"/>
                <a:ea typeface="Roboto" panose="02000000000000000000" pitchFamily="2" charset="0"/>
                <a:cs typeface="+mn-cs"/>
              </a:defRPr>
            </a:lvl1pPr>
            <a:lvl2pPr marL="342900" indent="0" algn="l" defTabSz="685800" rtl="0" eaLnBrk="1" latinLnBrk="0" hangingPunct="1">
              <a:lnSpc>
                <a:spcPct val="90000"/>
              </a:lnSpc>
              <a:spcBef>
                <a:spcPts val="375"/>
              </a:spcBef>
              <a:buFont typeface="Arial" panose="020B0604020202020204" pitchFamily="34" charset="0"/>
              <a:buNone/>
              <a:defRPr sz="1400" kern="1200">
                <a:solidFill>
                  <a:schemeClr val="bg1"/>
                </a:solidFill>
                <a:latin typeface="Georgia" panose="02040502050405020303" pitchFamily="18" charset="0"/>
                <a:ea typeface="Roboto" panose="02000000000000000000" pitchFamily="2" charset="0"/>
                <a:cs typeface="+mn-cs"/>
              </a:defRPr>
            </a:lvl2pPr>
            <a:lvl3pPr marL="685800" indent="0" algn="l" defTabSz="685800" rtl="0" eaLnBrk="1" latinLnBrk="0" hangingPunct="1">
              <a:lnSpc>
                <a:spcPct val="90000"/>
              </a:lnSpc>
              <a:spcBef>
                <a:spcPts val="375"/>
              </a:spcBef>
              <a:buFont typeface="Arial" panose="020B0604020202020204" pitchFamily="34" charset="0"/>
              <a:buNone/>
              <a:defRPr sz="1400" kern="1200">
                <a:solidFill>
                  <a:schemeClr val="bg1"/>
                </a:solidFill>
                <a:latin typeface="Georgia" panose="02040502050405020303" pitchFamily="18" charset="0"/>
                <a:ea typeface="Roboto" panose="02000000000000000000" pitchFamily="2" charset="0"/>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bg1"/>
                </a:solidFill>
                <a:latin typeface="Georgia" panose="02040502050405020303" pitchFamily="18" charset="0"/>
                <a:ea typeface="Roboto" panose="02000000000000000000" pitchFamily="2" charset="0"/>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bg1"/>
                </a:solidFill>
                <a:latin typeface="Georgia" panose="02040502050405020303" pitchFamily="18" charset="0"/>
                <a:ea typeface="Roboto" panose="02000000000000000000" pitchFamily="2" charset="0"/>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l" defTabSz="685800" rtl="0" eaLnBrk="1" fontAlgn="auto" latinLnBrk="0" hangingPunct="1">
              <a:lnSpc>
                <a:spcPts val="1500"/>
              </a:lnSpc>
              <a:spcBef>
                <a:spcPts val="0"/>
              </a:spcBef>
              <a:spcAft>
                <a:spcPts val="0"/>
              </a:spcAft>
              <a:buClrTx/>
              <a:buSzTx/>
              <a:buFont typeface="Arial" panose="020B0604020202020204" pitchFamily="34" charset="0"/>
              <a:buNone/>
              <a:tabLst/>
              <a:defRPr/>
            </a:pPr>
            <a:r>
              <a:rPr lang="es-AR" sz="1000"/>
              <a:t>Banco Central de la República Argentina</a:t>
            </a:r>
          </a:p>
          <a:p>
            <a:pPr marL="0" marR="0" lvl="0" indent="0" algn="l" defTabSz="685800" rtl="0" eaLnBrk="1" fontAlgn="auto" latinLnBrk="0" hangingPunct="1">
              <a:lnSpc>
                <a:spcPts val="1500"/>
              </a:lnSpc>
              <a:spcBef>
                <a:spcPts val="0"/>
              </a:spcBef>
              <a:spcAft>
                <a:spcPts val="0"/>
              </a:spcAft>
              <a:buClrTx/>
              <a:buSzTx/>
              <a:buFont typeface="Arial" panose="020B0604020202020204" pitchFamily="34" charset="0"/>
              <a:buNone/>
              <a:tabLst/>
              <a:defRPr/>
            </a:pPr>
            <a:r>
              <a:rPr lang="es-ES" sz="1000"/>
              <a:t> </a:t>
            </a:r>
            <a:endParaRPr lang="es-AR" sz="1000"/>
          </a:p>
          <a:p>
            <a:pPr marL="0" marR="0" lvl="0" indent="0" algn="l" defTabSz="685800" rtl="0" eaLnBrk="1" fontAlgn="auto" latinLnBrk="0" hangingPunct="1">
              <a:lnSpc>
                <a:spcPts val="1500"/>
              </a:lnSpc>
              <a:spcBef>
                <a:spcPts val="0"/>
              </a:spcBef>
              <a:spcAft>
                <a:spcPts val="0"/>
              </a:spcAft>
              <a:buClrTx/>
              <a:buSzTx/>
              <a:buFont typeface="Arial" panose="020B0604020202020204" pitchFamily="34" charset="0"/>
              <a:buNone/>
              <a:tabLst/>
              <a:defRPr/>
            </a:pPr>
            <a:endParaRPr lang="es-AR" sz="1000"/>
          </a:p>
          <a:p>
            <a:pPr marL="0" marR="0" lvl="0" indent="0" algn="l" defTabSz="685800" rtl="0" eaLnBrk="1" fontAlgn="auto" latinLnBrk="0" hangingPunct="1">
              <a:lnSpc>
                <a:spcPts val="1500"/>
              </a:lnSpc>
              <a:spcBef>
                <a:spcPts val="0"/>
              </a:spcBef>
              <a:spcAft>
                <a:spcPts val="0"/>
              </a:spcAft>
              <a:buClrTx/>
              <a:buSzTx/>
              <a:buFont typeface="Arial" panose="020B0604020202020204" pitchFamily="34" charset="0"/>
              <a:buNone/>
              <a:tabLst/>
              <a:defRPr/>
            </a:pPr>
            <a:r>
              <a:rPr lang="es-ES" sz="1000"/>
              <a:t> </a:t>
            </a:r>
            <a:endParaRPr lang="es-AR" sz="1000"/>
          </a:p>
          <a:p>
            <a:pPr>
              <a:lnSpc>
                <a:spcPts val="1500"/>
              </a:lnSpc>
            </a:pPr>
            <a:endParaRPr lang="es-AR" sz="1000"/>
          </a:p>
        </p:txBody>
      </p:sp>
      <p:sp>
        <p:nvSpPr>
          <p:cNvPr id="13" name="5 Rectángulo"/>
          <p:cNvSpPr/>
          <p:nvPr userDrawn="1"/>
        </p:nvSpPr>
        <p:spPr>
          <a:xfrm>
            <a:off x="0" y="0"/>
            <a:ext cx="9144000" cy="647997"/>
          </a:xfrm>
          <a:prstGeom prst="rect">
            <a:avLst/>
          </a:prstGeom>
          <a:solidFill>
            <a:srgbClr val="003A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163947871"/>
      </p:ext>
    </p:extLst>
  </p:cSld>
  <p:clrMap bg1="lt1" tx1="dk1" bg2="lt2" tx2="dk2" accent1="accent1" accent2="accent2" accent3="accent3" accent4="accent4" accent5="accent5" accent6="accent6" hlink="hlink" folHlink="folHlink"/>
  <p:sldLayoutIdLst>
    <p:sldLayoutId id="2147483659" r:id="rId1"/>
    <p:sldLayoutId id="2147483649" r:id="rId2"/>
    <p:sldLayoutId id="2147483651" r:id="rId3"/>
    <p:sldLayoutId id="2147483655" r:id="rId4"/>
    <p:sldLayoutId id="2147483656" r:id="rId5"/>
    <p:sldLayoutId id="2147483657" r:id="rId6"/>
    <p:sldLayoutId id="2147483654" r:id="rId7"/>
    <p:sldLayoutId id="2147483658" r:id="rId8"/>
    <p:sldLayoutId id="2147483661" r:id="rId9"/>
    <p:sldLayoutId id="2147483663" r:id="rId10"/>
    <p:sldLayoutId id="2147483665" r:id="rId11"/>
    <p:sldLayoutId id="2147483667"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s-A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guide id="3" orient="horz" pos="577" userDrawn="1">
          <p15:clr>
            <a:srgbClr val="F26B43"/>
          </p15:clr>
        </p15:guide>
        <p15:guide id="4" orient="horz" pos="100" userDrawn="1">
          <p15:clr>
            <a:srgbClr val="F26B43"/>
          </p15:clr>
        </p15:guide>
        <p15:guide id="5" pos="521" userDrawn="1">
          <p15:clr>
            <a:srgbClr val="F26B43"/>
          </p15:clr>
        </p15:guide>
        <p15:guide id="6" pos="113" userDrawn="1">
          <p15:clr>
            <a:srgbClr val="F26B43"/>
          </p15:clr>
        </p15:guide>
        <p15:guide id="7" pos="2540" userDrawn="1">
          <p15:clr>
            <a:srgbClr val="F26B43"/>
          </p15:clr>
        </p15:guide>
        <p15:guide id="8" pos="3379" userDrawn="1">
          <p15:clr>
            <a:srgbClr val="F26B43"/>
          </p15:clr>
        </p15:guide>
        <p15:guide id="9" pos="363" userDrawn="1">
          <p15:clr>
            <a:srgbClr val="F26B43"/>
          </p15:clr>
        </p15:guide>
        <p15:guide id="10" orient="horz" pos="1008" userDrawn="1">
          <p15:clr>
            <a:srgbClr val="F26B43"/>
          </p15:clr>
        </p15:guide>
        <p15:guide id="11" pos="3515" userDrawn="1">
          <p15:clr>
            <a:srgbClr val="F26B43"/>
          </p15:clr>
        </p15:guide>
        <p15:guide id="12" pos="5397" userDrawn="1">
          <p15:clr>
            <a:srgbClr val="F26B43"/>
          </p15:clr>
        </p15:guide>
        <p15:guide id="13" pos="4037"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14.emf"/><Relationship Id="rId5" Type="http://schemas.openxmlformats.org/officeDocument/2006/relationships/image" Target="../media/image12.emf"/><Relationship Id="rId4" Type="http://schemas.openxmlformats.org/officeDocument/2006/relationships/image" Target="../media/image16.emf"/></Relationships>
</file>

<file path=ppt/slides/_rels/slide1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14.emf"/><Relationship Id="rId5" Type="http://schemas.openxmlformats.org/officeDocument/2006/relationships/image" Target="../media/image12.emf"/><Relationship Id="rId4" Type="http://schemas.openxmlformats.org/officeDocument/2006/relationships/image" Target="../media/image18.emf"/></Relationships>
</file>

<file path=ppt/slides/_rels/slide1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4.emf"/><Relationship Id="rId5" Type="http://schemas.openxmlformats.org/officeDocument/2006/relationships/image" Target="../media/image12.emf"/><Relationship Id="rId4" Type="http://schemas.openxmlformats.org/officeDocument/2006/relationships/image" Target="../media/image20.emf"/></Relationships>
</file>

<file path=ppt/slides/_rels/slide1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10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79377711-9117-4C9E-A0A4-8A96B27EF440}"/>
              </a:ext>
            </a:extLst>
          </p:cNvPr>
          <p:cNvSpPr>
            <a:spLocks noGrp="1"/>
          </p:cNvSpPr>
          <p:nvPr>
            <p:ph type="body" sz="quarter" idx="16"/>
          </p:nvPr>
        </p:nvSpPr>
        <p:spPr>
          <a:xfrm>
            <a:off x="706614" y="1771650"/>
            <a:ext cx="7730771" cy="1987486"/>
          </a:xfrm>
        </p:spPr>
        <p:txBody>
          <a:bodyPr lIns="91440" tIns="45720" rIns="91440" bIns="45720" anchor="t"/>
          <a:lstStyle/>
          <a:p>
            <a:pPr>
              <a:lnSpc>
                <a:spcPts val="2100"/>
              </a:lnSpc>
              <a:spcBef>
                <a:spcPts val="1200"/>
              </a:spcBef>
            </a:pPr>
            <a:endParaRPr lang="fr-FR" sz="2200" dirty="0"/>
          </a:p>
          <a:p>
            <a:pPr>
              <a:lnSpc>
                <a:spcPts val="2100"/>
              </a:lnSpc>
              <a:spcBef>
                <a:spcPts val="1200"/>
              </a:spcBef>
            </a:pPr>
            <a:r>
              <a:rPr lang="fr-FR" sz="2200" dirty="0"/>
              <a:t>Horacio A. Aguirre (BCRA), Rodrigo Pérez Artica (UNS, CONICET) </a:t>
            </a:r>
          </a:p>
          <a:p>
            <a:pPr>
              <a:lnSpc>
                <a:spcPts val="2100"/>
              </a:lnSpc>
              <a:spcBef>
                <a:spcPts val="1200"/>
              </a:spcBef>
            </a:pPr>
            <a:r>
              <a:rPr lang="es-AR" sz="1800" dirty="0" err="1" smtClean="0"/>
              <a:t>Twelfth</a:t>
            </a:r>
            <a:r>
              <a:rPr lang="es-AR" sz="1800" dirty="0" smtClean="0"/>
              <a:t> </a:t>
            </a:r>
            <a:r>
              <a:rPr lang="es-AR" sz="1800" dirty="0" err="1" smtClean="0"/>
              <a:t>Annual</a:t>
            </a:r>
            <a:r>
              <a:rPr lang="es-AR" sz="1800" dirty="0" smtClean="0"/>
              <a:t> BIS CCA </a:t>
            </a:r>
            <a:r>
              <a:rPr lang="es-AR" sz="1800" dirty="0" err="1" smtClean="0"/>
              <a:t>Research</a:t>
            </a:r>
            <a:r>
              <a:rPr lang="es-AR" sz="1800" dirty="0" smtClean="0"/>
              <a:t> </a:t>
            </a:r>
            <a:r>
              <a:rPr lang="es-AR" sz="1800" dirty="0" err="1" smtClean="0"/>
              <a:t>Conference</a:t>
            </a:r>
            <a:endParaRPr lang="es-AR" sz="1800" dirty="0" smtClean="0"/>
          </a:p>
          <a:p>
            <a:pPr>
              <a:lnSpc>
                <a:spcPts val="2100"/>
              </a:lnSpc>
              <a:spcBef>
                <a:spcPts val="1200"/>
              </a:spcBef>
            </a:pPr>
            <a:r>
              <a:rPr lang="es-AR" sz="1800" dirty="0" smtClean="0"/>
              <a:t>Bank </a:t>
            </a:r>
            <a:r>
              <a:rPr lang="es-AR" sz="1800" dirty="0" err="1" smtClean="0"/>
              <a:t>for</a:t>
            </a:r>
            <a:r>
              <a:rPr lang="es-AR" sz="1800" dirty="0" smtClean="0"/>
              <a:t> International </a:t>
            </a:r>
            <a:r>
              <a:rPr lang="es-AR" sz="1800" dirty="0" err="1" smtClean="0"/>
              <a:t>Settlements</a:t>
            </a:r>
            <a:r>
              <a:rPr lang="es-AR" sz="1800" dirty="0" smtClean="0"/>
              <a:t>’ </a:t>
            </a:r>
            <a:r>
              <a:rPr lang="es-AR" sz="1800" dirty="0" err="1" smtClean="0"/>
              <a:t>Consultative</a:t>
            </a:r>
            <a:r>
              <a:rPr lang="es-AR" sz="1800" dirty="0" smtClean="0"/>
              <a:t> Council of </a:t>
            </a:r>
            <a:r>
              <a:rPr lang="es-AR" sz="1800" dirty="0" err="1" smtClean="0"/>
              <a:t>the</a:t>
            </a:r>
            <a:r>
              <a:rPr lang="es-AR" sz="1800" dirty="0" smtClean="0"/>
              <a:t> </a:t>
            </a:r>
            <a:r>
              <a:rPr lang="es-AR" sz="1800" dirty="0" err="1" smtClean="0"/>
              <a:t>Americas</a:t>
            </a:r>
            <a:endParaRPr lang="fr-FR" sz="1800" dirty="0"/>
          </a:p>
          <a:p>
            <a:pPr>
              <a:lnSpc>
                <a:spcPts val="2100"/>
              </a:lnSpc>
              <a:spcBef>
                <a:spcPts val="1200"/>
              </a:spcBef>
            </a:pPr>
            <a:r>
              <a:rPr lang="fr-FR" sz="1800" dirty="0" smtClean="0"/>
              <a:t>Ciudad </a:t>
            </a:r>
            <a:r>
              <a:rPr lang="fr-FR" sz="1800" dirty="0"/>
              <a:t>de </a:t>
            </a:r>
            <a:r>
              <a:rPr lang="fr-FR" sz="1800" dirty="0" smtClean="0"/>
              <a:t>México,  17 </a:t>
            </a:r>
            <a:r>
              <a:rPr lang="fr-FR" sz="1800" dirty="0"/>
              <a:t>November 2022</a:t>
            </a:r>
          </a:p>
        </p:txBody>
      </p:sp>
      <p:sp>
        <p:nvSpPr>
          <p:cNvPr id="3" name="Marcador de texto 2">
            <a:extLst>
              <a:ext uri="{FF2B5EF4-FFF2-40B4-BE49-F238E27FC236}">
                <a16:creationId xmlns:a16="http://schemas.microsoft.com/office/drawing/2014/main" id="{F18C17D0-3C3A-4491-B87D-84A64D79CD73}"/>
              </a:ext>
            </a:extLst>
          </p:cNvPr>
          <p:cNvSpPr>
            <a:spLocks noGrp="1"/>
          </p:cNvSpPr>
          <p:nvPr>
            <p:ph type="body" sz="quarter" idx="17"/>
          </p:nvPr>
        </p:nvSpPr>
        <p:spPr>
          <a:xfrm>
            <a:off x="623585" y="458960"/>
            <a:ext cx="8291720" cy="1746358"/>
          </a:xfrm>
        </p:spPr>
        <p:txBody>
          <a:bodyPr lIns="91440" tIns="45720" rIns="91440" bIns="45720" anchor="t"/>
          <a:lstStyle/>
          <a:p>
            <a:pPr>
              <a:lnSpc>
                <a:spcPts val="4200"/>
              </a:lnSpc>
            </a:pPr>
            <a:r>
              <a:rPr lang="en-US" sz="2800" dirty="0"/>
              <a:t>Non-bank Financial Intermediation and Capital Flows: Evidence from Emerging Market Economies</a:t>
            </a:r>
            <a:endParaRPr lang="es-AR" sz="2800" dirty="0">
              <a:cs typeface="Calibri"/>
            </a:endParaRPr>
          </a:p>
        </p:txBody>
      </p:sp>
      <p:pic>
        <p:nvPicPr>
          <p:cNvPr id="4" name="Imagen 3">
            <a:extLst>
              <a:ext uri="{FF2B5EF4-FFF2-40B4-BE49-F238E27FC236}">
                <a16:creationId xmlns:a16="http://schemas.microsoft.com/office/drawing/2014/main" id="{EA684B00-C2E7-E04F-ADCA-5474633C92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54249" y="4116819"/>
            <a:ext cx="2558238" cy="520356"/>
          </a:xfrm>
          <a:prstGeom prst="rect">
            <a:avLst/>
          </a:prstGeom>
        </p:spPr>
      </p:pic>
    </p:spTree>
    <p:extLst>
      <p:ext uri="{BB962C8B-B14F-4D97-AF65-F5344CB8AC3E}">
        <p14:creationId xmlns:p14="http://schemas.microsoft.com/office/powerpoint/2010/main" val="23767784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3821152" y="163254"/>
            <a:ext cx="5175402" cy="344488"/>
          </a:xfrm>
        </p:spPr>
        <p:txBody>
          <a:bodyPr/>
          <a:lstStyle/>
          <a:p>
            <a:pPr algn="r"/>
            <a:r>
              <a:rPr lang="es-AR" dirty="0" err="1"/>
              <a:t>Econometric</a:t>
            </a:r>
            <a:r>
              <a:rPr lang="es-AR" dirty="0"/>
              <a:t> </a:t>
            </a:r>
            <a:r>
              <a:rPr lang="es-AR" dirty="0" err="1"/>
              <a:t>approach</a:t>
            </a:r>
            <a:endParaRPr lang="en-US" dirty="0"/>
          </a:p>
          <a:p>
            <a:endParaRPr lang="en-US" dirty="0"/>
          </a:p>
        </p:txBody>
      </p:sp>
      <p:sp>
        <p:nvSpPr>
          <p:cNvPr id="10" name="Rectángulo 9">
            <a:extLst>
              <a:ext uri="{FF2B5EF4-FFF2-40B4-BE49-F238E27FC236}">
                <a16:creationId xmlns:a16="http://schemas.microsoft.com/office/drawing/2014/main" id="{A96950BD-3B30-428D-839F-9B9FF5690A46}"/>
              </a:ext>
            </a:extLst>
          </p:cNvPr>
          <p:cNvSpPr/>
          <p:nvPr/>
        </p:nvSpPr>
        <p:spPr>
          <a:xfrm>
            <a:off x="330659" y="2505489"/>
            <a:ext cx="2193073" cy="400110"/>
          </a:xfrm>
          <a:prstGeom prst="rect">
            <a:avLst/>
          </a:prstGeom>
        </p:spPr>
        <p:txBody>
          <a:bodyPr wrap="square" lIns="91440" tIns="45720" rIns="91440" bIns="45720" anchor="t">
            <a:spAutoFit/>
          </a:bodyPr>
          <a:lstStyle/>
          <a:p>
            <a:r>
              <a:rPr lang="es-AR" sz="2000" b="1" dirty="0">
                <a:solidFill>
                  <a:schemeClr val="accent1"/>
                </a:solidFill>
                <a:cs typeface="Calibri"/>
              </a:rPr>
              <a:t>NBFI</a:t>
            </a:r>
            <a:endParaRPr lang="en-US" sz="2000" b="1" dirty="0">
              <a:solidFill>
                <a:schemeClr val="accent1"/>
              </a:solidFill>
              <a:cs typeface="Calibri"/>
            </a:endParaRPr>
          </a:p>
        </p:txBody>
      </p:sp>
      <p:sp>
        <p:nvSpPr>
          <p:cNvPr id="13" name="Rectángulo 12">
            <a:extLst>
              <a:ext uri="{FF2B5EF4-FFF2-40B4-BE49-F238E27FC236}">
                <a16:creationId xmlns:a16="http://schemas.microsoft.com/office/drawing/2014/main" id="{030BEA7F-BFE2-4533-93E1-738C5E40BF54}"/>
              </a:ext>
            </a:extLst>
          </p:cNvPr>
          <p:cNvSpPr/>
          <p:nvPr/>
        </p:nvSpPr>
        <p:spPr>
          <a:xfrm>
            <a:off x="598393" y="794548"/>
            <a:ext cx="8128747" cy="2378087"/>
          </a:xfrm>
          <a:prstGeom prst="rect">
            <a:avLst/>
          </a:prstGeom>
        </p:spPr>
        <p:txBody>
          <a:bodyPr wrap="square" lIns="91440" tIns="45720" rIns="91440" bIns="45720" anchor="t">
            <a:spAutoFit/>
          </a:bodyPr>
          <a:lstStyle/>
          <a:p>
            <a:pPr marL="171450" indent="-171450">
              <a:lnSpc>
                <a:spcPct val="90000"/>
              </a:lnSpc>
              <a:spcBef>
                <a:spcPts val="750"/>
              </a:spcBef>
              <a:buFont typeface="Arial" panose="020B0604020202020204" pitchFamily="34" charset="0"/>
              <a:buChar char="•"/>
            </a:pPr>
            <a:r>
              <a:rPr lang="es-AR" sz="1600" dirty="0">
                <a:solidFill>
                  <a:schemeClr val="accent1"/>
                </a:solidFill>
                <a:ea typeface="+mn-lt"/>
                <a:cs typeface="+mn-lt"/>
              </a:rPr>
              <a:t>Panel data </a:t>
            </a:r>
            <a:r>
              <a:rPr lang="es-AR" sz="1600" dirty="0" err="1">
                <a:solidFill>
                  <a:schemeClr val="accent1"/>
                </a:solidFill>
                <a:ea typeface="+mn-lt"/>
                <a:cs typeface="+mn-lt"/>
              </a:rPr>
              <a:t>regression</a:t>
            </a:r>
            <a:r>
              <a:rPr lang="es-AR" sz="1600" dirty="0">
                <a:solidFill>
                  <a:schemeClr val="accent1"/>
                </a:solidFill>
                <a:ea typeface="+mn-lt"/>
                <a:cs typeface="+mn-lt"/>
              </a:rPr>
              <a:t> (</a:t>
            </a:r>
            <a:r>
              <a:rPr lang="es-AR" sz="1600" dirty="0" err="1">
                <a:solidFill>
                  <a:schemeClr val="accent1"/>
                </a:solidFill>
                <a:ea typeface="+mn-lt"/>
                <a:cs typeface="+mn-lt"/>
              </a:rPr>
              <a:t>Prais-Winsten</a:t>
            </a:r>
            <a:r>
              <a:rPr lang="es-AR" sz="1600" dirty="0">
                <a:solidFill>
                  <a:schemeClr val="accent1"/>
                </a:solidFill>
                <a:ea typeface="+mn-lt"/>
                <a:cs typeface="+mn-lt"/>
              </a:rPr>
              <a:t> panel-</a:t>
            </a:r>
            <a:r>
              <a:rPr lang="es-AR" sz="1600" dirty="0" err="1">
                <a:solidFill>
                  <a:schemeClr val="accent1"/>
                </a:solidFill>
                <a:ea typeface="+mn-lt"/>
                <a:cs typeface="+mn-lt"/>
              </a:rPr>
              <a:t>corrected</a:t>
            </a:r>
            <a:r>
              <a:rPr lang="es-AR" sz="1600" dirty="0">
                <a:solidFill>
                  <a:schemeClr val="accent1"/>
                </a:solidFill>
                <a:ea typeface="+mn-lt"/>
                <a:cs typeface="+mn-lt"/>
              </a:rPr>
              <a:t> standard error </a:t>
            </a:r>
            <a:r>
              <a:rPr lang="es-AR" sz="1600" dirty="0" err="1">
                <a:solidFill>
                  <a:schemeClr val="accent1"/>
                </a:solidFill>
                <a:ea typeface="+mn-lt"/>
                <a:cs typeface="+mn-lt"/>
              </a:rPr>
              <a:t>regression</a:t>
            </a:r>
            <a:r>
              <a:rPr lang="es-AR" sz="1600" dirty="0">
                <a:solidFill>
                  <a:schemeClr val="accent1"/>
                </a:solidFill>
                <a:ea typeface="+mn-lt"/>
                <a:cs typeface="+mn-lt"/>
              </a:rPr>
              <a:t>), 24 </a:t>
            </a:r>
            <a:r>
              <a:rPr lang="es-AR" sz="1600" dirty="0" err="1">
                <a:solidFill>
                  <a:schemeClr val="accent1"/>
                </a:solidFill>
                <a:ea typeface="+mn-lt"/>
                <a:cs typeface="+mn-lt"/>
              </a:rPr>
              <a:t>countries</a:t>
            </a:r>
            <a:r>
              <a:rPr lang="es-AR" sz="1600" dirty="0">
                <a:solidFill>
                  <a:schemeClr val="accent1"/>
                </a:solidFill>
                <a:ea typeface="+mn-lt"/>
                <a:cs typeface="+mn-lt"/>
              </a:rPr>
              <a:t>, 2004-2021, </a:t>
            </a:r>
            <a:r>
              <a:rPr lang="es-AR" sz="1600" dirty="0" err="1">
                <a:solidFill>
                  <a:schemeClr val="accent1"/>
                </a:solidFill>
                <a:ea typeface="+mn-lt"/>
                <a:cs typeface="+mn-lt"/>
              </a:rPr>
              <a:t>quarterly</a:t>
            </a:r>
            <a:r>
              <a:rPr lang="es-AR" sz="1600" dirty="0">
                <a:solidFill>
                  <a:schemeClr val="accent1"/>
                </a:solidFill>
                <a:ea typeface="+mn-lt"/>
                <a:cs typeface="+mn-lt"/>
              </a:rPr>
              <a:t> data.</a:t>
            </a:r>
          </a:p>
          <a:p>
            <a:pPr marL="171450" indent="-171450">
              <a:lnSpc>
                <a:spcPct val="90000"/>
              </a:lnSpc>
              <a:spcBef>
                <a:spcPts val="750"/>
              </a:spcBef>
              <a:buFont typeface="Arial" panose="020B0604020202020204" pitchFamily="34" charset="0"/>
              <a:buChar char="•"/>
            </a:pPr>
            <a:r>
              <a:rPr lang="es-AR" sz="1600" dirty="0" err="1">
                <a:solidFill>
                  <a:schemeClr val="accent1"/>
                </a:solidFill>
                <a:ea typeface="+mn-lt"/>
                <a:cs typeface="+mn-lt"/>
              </a:rPr>
              <a:t>Dependent</a:t>
            </a:r>
            <a:r>
              <a:rPr lang="es-AR" sz="1600" dirty="0">
                <a:solidFill>
                  <a:schemeClr val="accent1"/>
                </a:solidFill>
                <a:ea typeface="+mn-lt"/>
                <a:cs typeface="+mn-lt"/>
              </a:rPr>
              <a:t> variable: capital </a:t>
            </a:r>
            <a:r>
              <a:rPr lang="es-AR" sz="1600" dirty="0" err="1">
                <a:solidFill>
                  <a:schemeClr val="accent1"/>
                </a:solidFill>
                <a:ea typeface="+mn-lt"/>
                <a:cs typeface="+mn-lt"/>
              </a:rPr>
              <a:t>inflows</a:t>
            </a:r>
            <a:r>
              <a:rPr lang="es-AR" sz="1600" dirty="0">
                <a:solidFill>
                  <a:schemeClr val="accent1"/>
                </a:solidFill>
                <a:ea typeface="+mn-lt"/>
                <a:cs typeface="+mn-lt"/>
              </a:rPr>
              <a:t> (“</a:t>
            </a:r>
            <a:r>
              <a:rPr lang="es-AR" sz="1600" dirty="0" err="1">
                <a:solidFill>
                  <a:schemeClr val="accent1"/>
                </a:solidFill>
                <a:ea typeface="+mn-lt"/>
                <a:cs typeface="+mn-lt"/>
              </a:rPr>
              <a:t>gross</a:t>
            </a:r>
            <a:r>
              <a:rPr lang="es-AR" sz="1600" dirty="0">
                <a:solidFill>
                  <a:schemeClr val="accent1"/>
                </a:solidFill>
                <a:ea typeface="+mn-lt"/>
                <a:cs typeface="+mn-lt"/>
              </a:rPr>
              <a:t>” </a:t>
            </a:r>
            <a:r>
              <a:rPr lang="es-AR" sz="1600" dirty="0" err="1">
                <a:solidFill>
                  <a:schemeClr val="accent1"/>
                </a:solidFill>
                <a:ea typeface="+mn-lt"/>
                <a:cs typeface="+mn-lt"/>
              </a:rPr>
              <a:t>flows</a:t>
            </a:r>
            <a:r>
              <a:rPr lang="es-AR" sz="1600" dirty="0">
                <a:solidFill>
                  <a:schemeClr val="accent1"/>
                </a:solidFill>
                <a:ea typeface="+mn-lt"/>
                <a:cs typeface="+mn-lt"/>
              </a:rPr>
              <a:t>, </a:t>
            </a:r>
            <a:r>
              <a:rPr lang="es-AR" sz="1600" dirty="0" err="1">
                <a:solidFill>
                  <a:schemeClr val="accent1"/>
                </a:solidFill>
                <a:ea typeface="+mn-lt"/>
                <a:cs typeface="+mn-lt"/>
              </a:rPr>
              <a:t>change</a:t>
            </a:r>
            <a:r>
              <a:rPr lang="es-AR" sz="1600" dirty="0">
                <a:solidFill>
                  <a:schemeClr val="accent1"/>
                </a:solidFill>
                <a:ea typeface="+mn-lt"/>
                <a:cs typeface="+mn-lt"/>
              </a:rPr>
              <a:t> in </a:t>
            </a:r>
            <a:r>
              <a:rPr lang="es-AR" sz="1600" dirty="0" err="1">
                <a:solidFill>
                  <a:schemeClr val="accent1"/>
                </a:solidFill>
                <a:ea typeface="+mn-lt"/>
                <a:cs typeface="+mn-lt"/>
              </a:rPr>
              <a:t>foreign</a:t>
            </a:r>
            <a:r>
              <a:rPr lang="es-AR" sz="1600" dirty="0">
                <a:solidFill>
                  <a:schemeClr val="accent1"/>
                </a:solidFill>
                <a:ea typeface="+mn-lt"/>
                <a:cs typeface="+mn-lt"/>
              </a:rPr>
              <a:t> </a:t>
            </a:r>
            <a:r>
              <a:rPr lang="es-AR" sz="1600" dirty="0" err="1" smtClean="0">
                <a:solidFill>
                  <a:schemeClr val="accent1"/>
                </a:solidFill>
                <a:ea typeface="+mn-lt"/>
                <a:cs typeface="+mn-lt"/>
              </a:rPr>
              <a:t>liabilities</a:t>
            </a:r>
            <a:r>
              <a:rPr lang="es-AR" sz="1600" dirty="0" smtClean="0">
                <a:solidFill>
                  <a:schemeClr val="accent1"/>
                </a:solidFill>
                <a:ea typeface="+mn-lt"/>
                <a:cs typeface="+mn-lt"/>
              </a:rPr>
              <a:t>; </a:t>
            </a:r>
            <a:r>
              <a:rPr lang="es-AR" sz="1600" dirty="0" err="1" smtClean="0">
                <a:solidFill>
                  <a:schemeClr val="accent1"/>
                </a:solidFill>
                <a:ea typeface="+mn-lt"/>
                <a:cs typeface="+mn-lt"/>
              </a:rPr>
              <a:t>normalized</a:t>
            </a:r>
            <a:r>
              <a:rPr lang="es-AR" sz="1600" dirty="0" smtClean="0">
                <a:solidFill>
                  <a:schemeClr val="accent1"/>
                </a:solidFill>
                <a:ea typeface="+mn-lt"/>
                <a:cs typeface="+mn-lt"/>
              </a:rPr>
              <a:t> </a:t>
            </a:r>
            <a:r>
              <a:rPr lang="es-AR" sz="1600" dirty="0" err="1" smtClean="0">
                <a:solidFill>
                  <a:schemeClr val="accent1"/>
                </a:solidFill>
                <a:ea typeface="+mn-lt"/>
                <a:cs typeface="+mn-lt"/>
              </a:rPr>
              <a:t>by</a:t>
            </a:r>
            <a:r>
              <a:rPr lang="es-AR" sz="1600" dirty="0" smtClean="0">
                <a:solidFill>
                  <a:schemeClr val="accent1"/>
                </a:solidFill>
                <a:ea typeface="+mn-lt"/>
                <a:cs typeface="+mn-lt"/>
              </a:rPr>
              <a:t> GDP)</a:t>
            </a:r>
            <a:endParaRPr lang="es-AR" sz="1600" dirty="0">
              <a:solidFill>
                <a:schemeClr val="accent1"/>
              </a:solidFill>
              <a:ea typeface="+mn-lt"/>
              <a:cs typeface="+mn-lt"/>
            </a:endParaRPr>
          </a:p>
          <a:p>
            <a:pPr marL="171450" indent="-171450">
              <a:lnSpc>
                <a:spcPct val="90000"/>
              </a:lnSpc>
              <a:spcBef>
                <a:spcPts val="750"/>
              </a:spcBef>
              <a:buFont typeface="Arial" panose="020B0604020202020204" pitchFamily="34" charset="0"/>
              <a:buChar char="•"/>
            </a:pPr>
            <a:r>
              <a:rPr lang="es-AR" sz="1600" dirty="0" err="1">
                <a:solidFill>
                  <a:schemeClr val="accent1"/>
                </a:solidFill>
                <a:ea typeface="+mn-lt"/>
                <a:cs typeface="+mn-lt"/>
              </a:rPr>
              <a:t>Independent</a:t>
            </a:r>
            <a:r>
              <a:rPr lang="es-AR" sz="1600" dirty="0">
                <a:solidFill>
                  <a:schemeClr val="accent1"/>
                </a:solidFill>
                <a:ea typeface="+mn-lt"/>
                <a:cs typeface="+mn-lt"/>
              </a:rPr>
              <a:t> variables: </a:t>
            </a:r>
            <a:r>
              <a:rPr lang="es-AR" sz="1600" dirty="0" err="1">
                <a:solidFill>
                  <a:schemeClr val="accent1"/>
                </a:solidFill>
                <a:ea typeface="+mn-lt"/>
                <a:cs typeface="+mn-lt"/>
              </a:rPr>
              <a:t>push</a:t>
            </a:r>
            <a:r>
              <a:rPr lang="es-AR" sz="1600" dirty="0">
                <a:solidFill>
                  <a:schemeClr val="accent1"/>
                </a:solidFill>
                <a:ea typeface="+mn-lt"/>
                <a:cs typeface="+mn-lt"/>
              </a:rPr>
              <a:t>, </a:t>
            </a:r>
            <a:r>
              <a:rPr lang="es-AR" sz="1600" dirty="0" err="1">
                <a:solidFill>
                  <a:schemeClr val="accent1"/>
                </a:solidFill>
                <a:ea typeface="+mn-lt"/>
                <a:cs typeface="+mn-lt"/>
              </a:rPr>
              <a:t>pull</a:t>
            </a:r>
            <a:r>
              <a:rPr lang="es-AR" sz="1600" dirty="0">
                <a:solidFill>
                  <a:schemeClr val="accent1"/>
                </a:solidFill>
                <a:ea typeface="+mn-lt"/>
                <a:cs typeface="+mn-lt"/>
              </a:rPr>
              <a:t> and “pipe” (NBFI) </a:t>
            </a:r>
            <a:r>
              <a:rPr lang="es-AR" sz="1600" dirty="0" err="1">
                <a:solidFill>
                  <a:schemeClr val="accent1"/>
                </a:solidFill>
                <a:ea typeface="+mn-lt"/>
                <a:cs typeface="+mn-lt"/>
              </a:rPr>
              <a:t>factors</a:t>
            </a:r>
            <a:r>
              <a:rPr lang="es-AR" sz="1600" dirty="0">
                <a:solidFill>
                  <a:schemeClr val="accent1"/>
                </a:solidFill>
                <a:ea typeface="+mn-lt"/>
                <a:cs typeface="+mn-lt"/>
              </a:rPr>
              <a:t>. Country and time </a:t>
            </a:r>
            <a:r>
              <a:rPr lang="es-AR" sz="1600" dirty="0" err="1">
                <a:solidFill>
                  <a:schemeClr val="accent1"/>
                </a:solidFill>
                <a:ea typeface="+mn-lt"/>
                <a:cs typeface="+mn-lt"/>
              </a:rPr>
              <a:t>fixed</a:t>
            </a:r>
            <a:r>
              <a:rPr lang="es-AR" sz="1600" dirty="0">
                <a:solidFill>
                  <a:schemeClr val="accent1"/>
                </a:solidFill>
                <a:ea typeface="+mn-lt"/>
                <a:cs typeface="+mn-lt"/>
              </a:rPr>
              <a:t> </a:t>
            </a:r>
            <a:r>
              <a:rPr lang="es-AR" sz="1600" dirty="0" err="1">
                <a:solidFill>
                  <a:schemeClr val="accent1"/>
                </a:solidFill>
                <a:ea typeface="+mn-lt"/>
                <a:cs typeface="+mn-lt"/>
              </a:rPr>
              <a:t>effects</a:t>
            </a:r>
            <a:r>
              <a:rPr lang="es-AR" sz="1600" dirty="0">
                <a:solidFill>
                  <a:schemeClr val="accent1"/>
                </a:solidFill>
                <a:ea typeface="+mn-lt"/>
                <a:cs typeface="+mn-lt"/>
              </a:rPr>
              <a:t>. </a:t>
            </a:r>
          </a:p>
          <a:p>
            <a:pPr marL="171450" indent="-171450">
              <a:lnSpc>
                <a:spcPct val="90000"/>
              </a:lnSpc>
              <a:spcBef>
                <a:spcPts val="750"/>
              </a:spcBef>
              <a:buFont typeface="Arial" panose="020B0604020202020204" pitchFamily="34" charset="0"/>
              <a:buChar char="•"/>
            </a:pPr>
            <a:endParaRPr lang="es-AR" sz="1600" dirty="0">
              <a:solidFill>
                <a:schemeClr val="accent1"/>
              </a:solidFill>
              <a:ea typeface="+mn-lt"/>
              <a:cs typeface="+mn-lt"/>
            </a:endParaRPr>
          </a:p>
          <a:p>
            <a:pPr marL="171450" indent="-171450">
              <a:lnSpc>
                <a:spcPct val="90000"/>
              </a:lnSpc>
              <a:spcBef>
                <a:spcPts val="750"/>
              </a:spcBef>
              <a:buFont typeface="Arial" panose="020B0604020202020204" pitchFamily="34" charset="0"/>
              <a:buChar char="•"/>
            </a:pPr>
            <a:endParaRPr lang="en-US" sz="1600" dirty="0">
              <a:solidFill>
                <a:schemeClr val="accent1"/>
              </a:solidFill>
              <a:ea typeface="+mn-lt"/>
              <a:cs typeface="+mn-lt"/>
            </a:endParaRPr>
          </a:p>
          <a:p>
            <a:pPr>
              <a:lnSpc>
                <a:spcPct val="90000"/>
              </a:lnSpc>
              <a:spcBef>
                <a:spcPts val="750"/>
              </a:spcBef>
            </a:pPr>
            <a:endParaRPr lang="en-US" sz="1600" dirty="0">
              <a:solidFill>
                <a:schemeClr val="accent1"/>
              </a:solidFill>
              <a:ea typeface="+mn-lt"/>
              <a:cs typeface="+mn-lt"/>
            </a:endParaRPr>
          </a:p>
        </p:txBody>
      </p:sp>
      <p:sp>
        <p:nvSpPr>
          <p:cNvPr id="14" name="Abrir llave 13">
            <a:extLst>
              <a:ext uri="{FF2B5EF4-FFF2-40B4-BE49-F238E27FC236}">
                <a16:creationId xmlns:a16="http://schemas.microsoft.com/office/drawing/2014/main" id="{A4CAC328-E7FC-4FE3-9885-DE319A161FB6}"/>
              </a:ext>
            </a:extLst>
          </p:cNvPr>
          <p:cNvSpPr/>
          <p:nvPr/>
        </p:nvSpPr>
        <p:spPr>
          <a:xfrm>
            <a:off x="1294255" y="2194438"/>
            <a:ext cx="271247" cy="1196369"/>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AR"/>
          </a:p>
        </p:txBody>
      </p:sp>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a:t>NBFI and capital flows</a:t>
            </a:r>
            <a:endParaRPr lang="en-US"/>
          </a:p>
          <a:p>
            <a:endParaRPr lang="en-US" dirty="0"/>
          </a:p>
        </p:txBody>
      </p:sp>
      <p:sp>
        <p:nvSpPr>
          <p:cNvPr id="18" name="Rectángulo 17">
            <a:extLst>
              <a:ext uri="{FF2B5EF4-FFF2-40B4-BE49-F238E27FC236}">
                <a16:creationId xmlns:a16="http://schemas.microsoft.com/office/drawing/2014/main" id="{F1DCF37C-138A-4788-8259-6CB67BD921B2}"/>
              </a:ext>
            </a:extLst>
          </p:cNvPr>
          <p:cNvSpPr/>
          <p:nvPr/>
        </p:nvSpPr>
        <p:spPr>
          <a:xfrm>
            <a:off x="1649673" y="2332278"/>
            <a:ext cx="7463118" cy="1934889"/>
          </a:xfrm>
          <a:prstGeom prst="rect">
            <a:avLst/>
          </a:prstGeom>
        </p:spPr>
        <p:txBody>
          <a:bodyPr wrap="square" lIns="91440" tIns="45720" rIns="91440" bIns="45720" anchor="t">
            <a:spAutoFit/>
          </a:bodyPr>
          <a:lstStyle/>
          <a:p>
            <a:pPr marL="171450" indent="-171450">
              <a:lnSpc>
                <a:spcPct val="90000"/>
              </a:lnSpc>
              <a:spcBef>
                <a:spcPts val="750"/>
              </a:spcBef>
              <a:buFont typeface="Arial" panose="020B0604020202020204" pitchFamily="34" charset="0"/>
              <a:buChar char="•"/>
            </a:pPr>
            <a:r>
              <a:rPr lang="es-AR" sz="1600" dirty="0" err="1">
                <a:solidFill>
                  <a:schemeClr val="accent1"/>
                </a:solidFill>
                <a:ea typeface="+mn-lt"/>
                <a:cs typeface="+mn-lt"/>
              </a:rPr>
              <a:t>Levels</a:t>
            </a:r>
            <a:r>
              <a:rPr lang="es-AR" sz="1600" dirty="0">
                <a:solidFill>
                  <a:schemeClr val="accent1"/>
                </a:solidFill>
                <a:ea typeface="+mn-lt"/>
                <a:cs typeface="+mn-lt"/>
              </a:rPr>
              <a:t> and </a:t>
            </a:r>
            <a:r>
              <a:rPr lang="es-AR" sz="1600" dirty="0" err="1">
                <a:solidFill>
                  <a:schemeClr val="accent1"/>
                </a:solidFill>
                <a:ea typeface="+mn-lt"/>
                <a:cs typeface="+mn-lt"/>
              </a:rPr>
              <a:t>interaction</a:t>
            </a:r>
            <a:r>
              <a:rPr lang="es-AR" sz="1600" dirty="0">
                <a:solidFill>
                  <a:schemeClr val="accent1"/>
                </a:solidFill>
                <a:ea typeface="+mn-lt"/>
                <a:cs typeface="+mn-lt"/>
              </a:rPr>
              <a:t> </a:t>
            </a:r>
            <a:r>
              <a:rPr lang="es-AR" sz="1600" dirty="0" err="1">
                <a:solidFill>
                  <a:schemeClr val="accent1"/>
                </a:solidFill>
                <a:ea typeface="+mn-lt"/>
                <a:cs typeface="+mn-lt"/>
              </a:rPr>
              <a:t>with</a:t>
            </a:r>
            <a:r>
              <a:rPr lang="es-AR" sz="1600" dirty="0">
                <a:solidFill>
                  <a:schemeClr val="accent1"/>
                </a:solidFill>
                <a:ea typeface="+mn-lt"/>
                <a:cs typeface="+mn-lt"/>
              </a:rPr>
              <a:t>: </a:t>
            </a:r>
            <a:r>
              <a:rPr lang="es-AR" sz="1600" dirty="0" err="1">
                <a:solidFill>
                  <a:schemeClr val="accent1"/>
                </a:solidFill>
                <a:ea typeface="+mn-lt"/>
                <a:cs typeface="+mn-lt"/>
              </a:rPr>
              <a:t>push</a:t>
            </a:r>
            <a:r>
              <a:rPr lang="es-AR" sz="1600" dirty="0">
                <a:solidFill>
                  <a:schemeClr val="accent1"/>
                </a:solidFill>
                <a:ea typeface="+mn-lt"/>
                <a:cs typeface="+mn-lt"/>
              </a:rPr>
              <a:t> (VIX), </a:t>
            </a:r>
            <a:r>
              <a:rPr lang="es-AR" sz="1600" dirty="0" err="1">
                <a:solidFill>
                  <a:schemeClr val="accent1"/>
                </a:solidFill>
                <a:ea typeface="+mn-lt"/>
                <a:cs typeface="+mn-lt"/>
              </a:rPr>
              <a:t>pull</a:t>
            </a:r>
            <a:r>
              <a:rPr lang="es-AR" sz="1600" dirty="0">
                <a:solidFill>
                  <a:schemeClr val="accent1"/>
                </a:solidFill>
                <a:ea typeface="+mn-lt"/>
                <a:cs typeface="+mn-lt"/>
              </a:rPr>
              <a:t> (</a:t>
            </a:r>
            <a:r>
              <a:rPr lang="es-AR" sz="1600" dirty="0" err="1">
                <a:solidFill>
                  <a:schemeClr val="accent1"/>
                </a:solidFill>
                <a:ea typeface="+mn-lt"/>
                <a:cs typeface="+mn-lt"/>
              </a:rPr>
              <a:t>growth</a:t>
            </a:r>
            <a:r>
              <a:rPr lang="es-AR" sz="1600" dirty="0">
                <a:solidFill>
                  <a:schemeClr val="accent1"/>
                </a:solidFill>
                <a:ea typeface="+mn-lt"/>
                <a:cs typeface="+mn-lt"/>
              </a:rPr>
              <a:t>)</a:t>
            </a:r>
          </a:p>
          <a:p>
            <a:pPr marL="171450" indent="-171450">
              <a:lnSpc>
                <a:spcPct val="90000"/>
              </a:lnSpc>
              <a:spcBef>
                <a:spcPts val="750"/>
              </a:spcBef>
              <a:buFont typeface="Arial" panose="020B0604020202020204" pitchFamily="34" charset="0"/>
              <a:buChar char="•"/>
            </a:pPr>
            <a:r>
              <a:rPr lang="es-AR" sz="1600" dirty="0" err="1">
                <a:solidFill>
                  <a:schemeClr val="accent1"/>
                </a:solidFill>
                <a:ea typeface="+mn-lt"/>
                <a:cs typeface="+mn-lt"/>
              </a:rPr>
              <a:t>Levels</a:t>
            </a:r>
            <a:r>
              <a:rPr lang="es-AR" sz="1600" dirty="0">
                <a:solidFill>
                  <a:schemeClr val="accent1"/>
                </a:solidFill>
                <a:ea typeface="+mn-lt"/>
                <a:cs typeface="+mn-lt"/>
              </a:rPr>
              <a:t> </a:t>
            </a:r>
            <a:r>
              <a:rPr lang="es-AR" sz="1600" dirty="0" err="1">
                <a:solidFill>
                  <a:schemeClr val="accent1"/>
                </a:solidFill>
                <a:ea typeface="+mn-lt"/>
                <a:cs typeface="+mn-lt"/>
              </a:rPr>
              <a:t>of</a:t>
            </a:r>
            <a:r>
              <a:rPr lang="es-AR" sz="1600" dirty="0">
                <a:solidFill>
                  <a:schemeClr val="accent1"/>
                </a:solidFill>
                <a:ea typeface="+mn-lt"/>
                <a:cs typeface="+mn-lt"/>
              </a:rPr>
              <a:t> </a:t>
            </a:r>
            <a:r>
              <a:rPr lang="es-AR" sz="1600" dirty="0" err="1">
                <a:solidFill>
                  <a:schemeClr val="accent1"/>
                </a:solidFill>
                <a:ea typeface="+mn-lt"/>
                <a:cs typeface="+mn-lt"/>
              </a:rPr>
              <a:t>foreign</a:t>
            </a:r>
            <a:r>
              <a:rPr lang="es-AR" sz="1600" dirty="0">
                <a:solidFill>
                  <a:schemeClr val="accent1"/>
                </a:solidFill>
                <a:ea typeface="+mn-lt"/>
                <a:cs typeface="+mn-lt"/>
              </a:rPr>
              <a:t> NBFI </a:t>
            </a:r>
            <a:r>
              <a:rPr lang="es-AR" sz="1600" dirty="0" err="1">
                <a:solidFill>
                  <a:schemeClr val="accent1"/>
                </a:solidFill>
                <a:ea typeface="+mn-lt"/>
                <a:cs typeface="+mn-lt"/>
              </a:rPr>
              <a:t>debt</a:t>
            </a:r>
            <a:r>
              <a:rPr lang="es-AR" sz="1600" dirty="0">
                <a:solidFill>
                  <a:schemeClr val="accent1"/>
                </a:solidFill>
                <a:ea typeface="+mn-lt"/>
                <a:cs typeface="+mn-lt"/>
              </a:rPr>
              <a:t> holdings </a:t>
            </a:r>
          </a:p>
          <a:p>
            <a:pPr marL="171450" indent="-171450">
              <a:lnSpc>
                <a:spcPct val="90000"/>
              </a:lnSpc>
              <a:spcBef>
                <a:spcPts val="750"/>
              </a:spcBef>
              <a:buFont typeface="Arial" panose="020B0604020202020204" pitchFamily="34" charset="0"/>
              <a:buChar char="•"/>
            </a:pPr>
            <a:r>
              <a:rPr lang="es-AR" sz="1600" dirty="0" err="1">
                <a:solidFill>
                  <a:schemeClr val="accent1"/>
                </a:solidFill>
                <a:ea typeface="+mn-lt"/>
                <a:cs typeface="+mn-lt"/>
              </a:rPr>
              <a:t>Dummy</a:t>
            </a:r>
            <a:r>
              <a:rPr lang="es-AR" sz="1600" dirty="0">
                <a:solidFill>
                  <a:schemeClr val="accent1"/>
                </a:solidFill>
                <a:ea typeface="+mn-lt"/>
                <a:cs typeface="+mn-lt"/>
              </a:rPr>
              <a:t> </a:t>
            </a:r>
            <a:r>
              <a:rPr lang="es-AR" sz="1600" dirty="0" err="1">
                <a:solidFill>
                  <a:schemeClr val="accent1"/>
                </a:solidFill>
                <a:ea typeface="+mn-lt"/>
                <a:cs typeface="+mn-lt"/>
              </a:rPr>
              <a:t>for</a:t>
            </a:r>
            <a:r>
              <a:rPr lang="es-AR" sz="1600" dirty="0">
                <a:solidFill>
                  <a:schemeClr val="accent1"/>
                </a:solidFill>
                <a:ea typeface="+mn-lt"/>
                <a:cs typeface="+mn-lt"/>
              </a:rPr>
              <a:t> </a:t>
            </a:r>
            <a:r>
              <a:rPr lang="es-AR" sz="1600" dirty="0" err="1">
                <a:solidFill>
                  <a:schemeClr val="accent1"/>
                </a:solidFill>
                <a:ea typeface="+mn-lt"/>
                <a:cs typeface="+mn-lt"/>
              </a:rPr>
              <a:t>countries</a:t>
            </a:r>
            <a:r>
              <a:rPr lang="es-AR" sz="1600" dirty="0">
                <a:solidFill>
                  <a:schemeClr val="accent1"/>
                </a:solidFill>
                <a:ea typeface="+mn-lt"/>
                <a:cs typeface="+mn-lt"/>
              </a:rPr>
              <a:t> </a:t>
            </a:r>
            <a:r>
              <a:rPr lang="es-AR" sz="1600" dirty="0" err="1">
                <a:solidFill>
                  <a:schemeClr val="accent1"/>
                </a:solidFill>
                <a:ea typeface="+mn-lt"/>
                <a:cs typeface="+mn-lt"/>
              </a:rPr>
              <a:t>with</a:t>
            </a:r>
            <a:r>
              <a:rPr lang="es-AR" sz="1600" dirty="0">
                <a:solidFill>
                  <a:schemeClr val="accent1"/>
                </a:solidFill>
                <a:ea typeface="+mn-lt"/>
                <a:cs typeface="+mn-lt"/>
              </a:rPr>
              <a:t> </a:t>
            </a:r>
            <a:r>
              <a:rPr lang="es-AR" sz="1600" dirty="0" err="1">
                <a:solidFill>
                  <a:schemeClr val="accent1"/>
                </a:solidFill>
                <a:ea typeface="+mn-lt"/>
                <a:cs typeface="+mn-lt"/>
              </a:rPr>
              <a:t>highest</a:t>
            </a:r>
            <a:r>
              <a:rPr lang="es-AR" sz="1600" dirty="0">
                <a:solidFill>
                  <a:schemeClr val="accent1"/>
                </a:solidFill>
                <a:ea typeface="+mn-lt"/>
                <a:cs typeface="+mn-lt"/>
              </a:rPr>
              <a:t> 10%, 20% </a:t>
            </a:r>
            <a:r>
              <a:rPr lang="es-AR" sz="1600" dirty="0" err="1">
                <a:solidFill>
                  <a:schemeClr val="accent1"/>
                </a:solidFill>
                <a:ea typeface="+mn-lt"/>
                <a:cs typeface="+mn-lt"/>
              </a:rPr>
              <a:t>or</a:t>
            </a:r>
            <a:r>
              <a:rPr lang="es-AR" sz="1600" dirty="0">
                <a:solidFill>
                  <a:schemeClr val="accent1"/>
                </a:solidFill>
                <a:ea typeface="+mn-lt"/>
                <a:cs typeface="+mn-lt"/>
              </a:rPr>
              <a:t> 30% </a:t>
            </a:r>
            <a:r>
              <a:rPr lang="es-AR" sz="1600" dirty="0" err="1">
                <a:solidFill>
                  <a:schemeClr val="accent1"/>
                </a:solidFill>
                <a:ea typeface="+mn-lt"/>
                <a:cs typeface="+mn-lt"/>
              </a:rPr>
              <a:t>foreign</a:t>
            </a:r>
            <a:r>
              <a:rPr lang="es-AR" sz="1600" dirty="0">
                <a:solidFill>
                  <a:schemeClr val="accent1"/>
                </a:solidFill>
                <a:ea typeface="+mn-lt"/>
                <a:cs typeface="+mn-lt"/>
              </a:rPr>
              <a:t> NBFI </a:t>
            </a:r>
            <a:r>
              <a:rPr lang="es-AR" sz="1600" dirty="0" err="1">
                <a:solidFill>
                  <a:schemeClr val="accent1"/>
                </a:solidFill>
                <a:ea typeface="+mn-lt"/>
                <a:cs typeface="+mn-lt"/>
              </a:rPr>
              <a:t>debt</a:t>
            </a:r>
            <a:r>
              <a:rPr lang="es-AR" sz="1600" dirty="0">
                <a:solidFill>
                  <a:schemeClr val="accent1"/>
                </a:solidFill>
                <a:ea typeface="+mn-lt"/>
                <a:cs typeface="+mn-lt"/>
              </a:rPr>
              <a:t> holdings</a:t>
            </a:r>
          </a:p>
          <a:p>
            <a:pPr marL="171450" indent="-171450">
              <a:lnSpc>
                <a:spcPct val="90000"/>
              </a:lnSpc>
              <a:spcBef>
                <a:spcPts val="750"/>
              </a:spcBef>
              <a:buFont typeface="Arial" panose="020B0604020202020204" pitchFamily="34" charset="0"/>
              <a:buChar char="•"/>
            </a:pPr>
            <a:endParaRPr lang="es-AR" sz="1600" dirty="0">
              <a:solidFill>
                <a:schemeClr val="accent1"/>
              </a:solidFill>
              <a:ea typeface="+mn-lt"/>
              <a:cs typeface="+mn-lt"/>
            </a:endParaRPr>
          </a:p>
          <a:p>
            <a:pPr marL="171450" indent="-171450">
              <a:lnSpc>
                <a:spcPct val="90000"/>
              </a:lnSpc>
              <a:spcBef>
                <a:spcPts val="750"/>
              </a:spcBef>
              <a:buFont typeface="Arial" panose="020B0604020202020204" pitchFamily="34" charset="0"/>
              <a:buChar char="•"/>
            </a:pPr>
            <a:endParaRPr lang="en-US" sz="1600" dirty="0">
              <a:solidFill>
                <a:schemeClr val="accent1"/>
              </a:solidFill>
              <a:ea typeface="+mn-lt"/>
              <a:cs typeface="+mn-lt"/>
            </a:endParaRPr>
          </a:p>
          <a:p>
            <a:pPr>
              <a:lnSpc>
                <a:spcPct val="90000"/>
              </a:lnSpc>
              <a:spcBef>
                <a:spcPts val="750"/>
              </a:spcBef>
            </a:pPr>
            <a:endParaRPr lang="en-US" sz="1600" dirty="0">
              <a:solidFill>
                <a:schemeClr val="accent1"/>
              </a:solidFill>
              <a:ea typeface="+mn-lt"/>
              <a:cs typeface="+mn-lt"/>
            </a:endParaRPr>
          </a:p>
        </p:txBody>
      </p:sp>
      <p:sp>
        <p:nvSpPr>
          <p:cNvPr id="19" name="Rectángulo 18">
            <a:extLst>
              <a:ext uri="{FF2B5EF4-FFF2-40B4-BE49-F238E27FC236}">
                <a16:creationId xmlns:a16="http://schemas.microsoft.com/office/drawing/2014/main" id="{435C6480-2E37-4D91-86A0-96BEBE3DFC4D}"/>
              </a:ext>
            </a:extLst>
          </p:cNvPr>
          <p:cNvSpPr/>
          <p:nvPr/>
        </p:nvSpPr>
        <p:spPr>
          <a:xfrm>
            <a:off x="598393" y="3548892"/>
            <a:ext cx="7705166" cy="1610697"/>
          </a:xfrm>
          <a:prstGeom prst="rect">
            <a:avLst/>
          </a:prstGeom>
        </p:spPr>
        <p:txBody>
          <a:bodyPr wrap="square" lIns="91440" tIns="45720" rIns="91440" bIns="45720" anchor="t">
            <a:spAutoFit/>
          </a:bodyPr>
          <a:lstStyle/>
          <a:p>
            <a:pPr marL="171450" indent="-171450">
              <a:lnSpc>
                <a:spcPct val="90000"/>
              </a:lnSpc>
              <a:spcBef>
                <a:spcPts val="750"/>
              </a:spcBef>
              <a:buFont typeface="Arial" panose="020B0604020202020204" pitchFamily="34" charset="0"/>
              <a:buChar char="•"/>
            </a:pPr>
            <a:r>
              <a:rPr lang="es-AR" sz="1600" dirty="0" err="1">
                <a:solidFill>
                  <a:schemeClr val="accent1"/>
                </a:solidFill>
                <a:ea typeface="+mn-lt"/>
                <a:cs typeface="+mn-lt"/>
              </a:rPr>
              <a:t>Estimated</a:t>
            </a:r>
            <a:r>
              <a:rPr lang="es-AR" sz="1600" dirty="0">
                <a:solidFill>
                  <a:schemeClr val="accent1"/>
                </a:solidFill>
                <a:ea typeface="+mn-lt"/>
                <a:cs typeface="+mn-lt"/>
              </a:rPr>
              <a:t> </a:t>
            </a:r>
            <a:r>
              <a:rPr lang="es-AR" sz="1600" dirty="0" err="1">
                <a:solidFill>
                  <a:schemeClr val="accent1"/>
                </a:solidFill>
                <a:ea typeface="+mn-lt"/>
                <a:cs typeface="+mn-lt"/>
              </a:rPr>
              <a:t>for</a:t>
            </a:r>
            <a:r>
              <a:rPr lang="es-AR" sz="1600" dirty="0">
                <a:solidFill>
                  <a:schemeClr val="accent1"/>
                </a:solidFill>
                <a:ea typeface="+mn-lt"/>
                <a:cs typeface="+mn-lt"/>
              </a:rPr>
              <a:t> </a:t>
            </a:r>
            <a:r>
              <a:rPr lang="es-AR" sz="1600" dirty="0" smtClean="0">
                <a:solidFill>
                  <a:schemeClr val="accent1"/>
                </a:solidFill>
                <a:ea typeface="+mn-lt"/>
                <a:cs typeface="+mn-lt"/>
              </a:rPr>
              <a:t>2004-2021 and sub-</a:t>
            </a:r>
            <a:r>
              <a:rPr lang="es-AR" sz="1600" dirty="0" err="1" smtClean="0">
                <a:solidFill>
                  <a:schemeClr val="accent1"/>
                </a:solidFill>
                <a:ea typeface="+mn-lt"/>
                <a:cs typeface="+mn-lt"/>
              </a:rPr>
              <a:t>periods</a:t>
            </a:r>
            <a:endParaRPr lang="es-AR" sz="1600" dirty="0" smtClean="0">
              <a:solidFill>
                <a:schemeClr val="accent1"/>
              </a:solidFill>
              <a:ea typeface="+mn-lt"/>
              <a:cs typeface="+mn-lt"/>
            </a:endParaRPr>
          </a:p>
          <a:p>
            <a:pPr marL="171450" indent="-171450">
              <a:lnSpc>
                <a:spcPct val="90000"/>
              </a:lnSpc>
              <a:spcBef>
                <a:spcPts val="750"/>
              </a:spcBef>
              <a:buFont typeface="Arial" panose="020B0604020202020204" pitchFamily="34" charset="0"/>
              <a:buChar char="•"/>
            </a:pPr>
            <a:r>
              <a:rPr lang="es-AR" sz="1600" dirty="0" err="1" smtClean="0">
                <a:solidFill>
                  <a:schemeClr val="accent1"/>
                </a:solidFill>
                <a:ea typeface="+mn-lt"/>
                <a:cs typeface="+mn-lt"/>
              </a:rPr>
              <a:t>Event</a:t>
            </a:r>
            <a:r>
              <a:rPr lang="es-AR" sz="1600" dirty="0" smtClean="0">
                <a:solidFill>
                  <a:schemeClr val="accent1"/>
                </a:solidFill>
                <a:ea typeface="+mn-lt"/>
                <a:cs typeface="+mn-lt"/>
              </a:rPr>
              <a:t> </a:t>
            </a:r>
            <a:r>
              <a:rPr lang="es-AR" sz="1600" dirty="0" err="1" smtClean="0">
                <a:solidFill>
                  <a:schemeClr val="accent1"/>
                </a:solidFill>
                <a:ea typeface="+mn-lt"/>
                <a:cs typeface="+mn-lt"/>
              </a:rPr>
              <a:t>studies</a:t>
            </a:r>
            <a:r>
              <a:rPr lang="es-AR" sz="1600" dirty="0" smtClean="0">
                <a:solidFill>
                  <a:schemeClr val="accent1"/>
                </a:solidFill>
                <a:ea typeface="+mn-lt"/>
                <a:cs typeface="+mn-lt"/>
              </a:rPr>
              <a:t> </a:t>
            </a:r>
            <a:r>
              <a:rPr lang="es-AR" sz="1600" dirty="0" err="1" smtClean="0">
                <a:solidFill>
                  <a:schemeClr val="accent1"/>
                </a:solidFill>
                <a:ea typeface="+mn-lt"/>
                <a:cs typeface="+mn-lt"/>
              </a:rPr>
              <a:t>around</a:t>
            </a:r>
            <a:r>
              <a:rPr lang="es-AR" sz="1600" dirty="0" smtClean="0">
                <a:solidFill>
                  <a:schemeClr val="accent1"/>
                </a:solidFill>
                <a:ea typeface="+mn-lt"/>
                <a:cs typeface="+mn-lt"/>
              </a:rPr>
              <a:t> GFC and Covid-19 </a:t>
            </a:r>
          </a:p>
          <a:p>
            <a:pPr marL="171450" indent="-171450">
              <a:lnSpc>
                <a:spcPct val="90000"/>
              </a:lnSpc>
              <a:spcBef>
                <a:spcPts val="750"/>
              </a:spcBef>
              <a:buFont typeface="Arial" panose="020B0604020202020204" pitchFamily="34" charset="0"/>
              <a:buChar char="•"/>
            </a:pPr>
            <a:endParaRPr lang="es-AR" sz="1600" dirty="0">
              <a:solidFill>
                <a:schemeClr val="accent1"/>
              </a:solidFill>
              <a:ea typeface="+mn-lt"/>
              <a:cs typeface="+mn-lt"/>
            </a:endParaRPr>
          </a:p>
          <a:p>
            <a:pPr marL="171450" indent="-171450">
              <a:lnSpc>
                <a:spcPct val="90000"/>
              </a:lnSpc>
              <a:spcBef>
                <a:spcPts val="750"/>
              </a:spcBef>
              <a:buFont typeface="Arial" panose="020B0604020202020204" pitchFamily="34" charset="0"/>
              <a:buChar char="•"/>
            </a:pPr>
            <a:endParaRPr lang="en-US" sz="1600" dirty="0">
              <a:solidFill>
                <a:schemeClr val="accent1"/>
              </a:solidFill>
              <a:ea typeface="+mn-lt"/>
              <a:cs typeface="+mn-lt"/>
            </a:endParaRPr>
          </a:p>
          <a:p>
            <a:pPr>
              <a:lnSpc>
                <a:spcPct val="90000"/>
              </a:lnSpc>
              <a:spcBef>
                <a:spcPts val="750"/>
              </a:spcBef>
            </a:pPr>
            <a:endParaRPr lang="en-US" sz="1600" dirty="0">
              <a:solidFill>
                <a:schemeClr val="accent1"/>
              </a:solidFill>
              <a:ea typeface="+mn-lt"/>
              <a:cs typeface="+mn-lt"/>
            </a:endParaRPr>
          </a:p>
        </p:txBody>
      </p:sp>
    </p:spTree>
    <p:extLst>
      <p:ext uri="{BB962C8B-B14F-4D97-AF65-F5344CB8AC3E}">
        <p14:creationId xmlns:p14="http://schemas.microsoft.com/office/powerpoint/2010/main" val="34308078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3821152" y="163254"/>
            <a:ext cx="5175402" cy="344488"/>
          </a:xfrm>
        </p:spPr>
        <p:txBody>
          <a:bodyPr/>
          <a:lstStyle/>
          <a:p>
            <a:pPr algn="r"/>
            <a:r>
              <a:rPr lang="es-AR" dirty="0" err="1"/>
              <a:t>Econometric</a:t>
            </a:r>
            <a:r>
              <a:rPr lang="es-AR" dirty="0"/>
              <a:t> </a:t>
            </a:r>
            <a:r>
              <a:rPr lang="es-AR" dirty="0" err="1"/>
              <a:t>models</a:t>
            </a:r>
            <a:endParaRPr lang="en-US" dirty="0"/>
          </a:p>
          <a:p>
            <a:endParaRPr lang="en-US" dirty="0"/>
          </a:p>
        </p:txBody>
      </p:sp>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a:t>NBFI and capital flows</a:t>
            </a:r>
            <a:endParaRPr lang="en-US"/>
          </a:p>
          <a:p>
            <a:endParaRPr lang="en-US" dirty="0"/>
          </a:p>
        </p:txBody>
      </p:sp>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4645A7BD-3E5F-4E2D-B2E4-B024FBFF8751}"/>
                  </a:ext>
                </a:extLst>
              </p:cNvPr>
              <p:cNvSpPr txBox="1"/>
              <p:nvPr/>
            </p:nvSpPr>
            <p:spPr>
              <a:xfrm>
                <a:off x="0" y="1453241"/>
                <a:ext cx="8910824" cy="48558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AR" sz="1200" b="1" i="1" smtClean="0">
                              <a:solidFill>
                                <a:srgbClr val="836967"/>
                              </a:solidFill>
                              <a:latin typeface="Cambria Math" panose="02040503050406030204" pitchFamily="18" charset="0"/>
                            </a:rPr>
                          </m:ctrlPr>
                        </m:sSubPr>
                        <m:e>
                          <m:r>
                            <a:rPr lang="es-AR" sz="1200" b="1" i="1">
                              <a:latin typeface="Cambria Math" panose="02040503050406030204" pitchFamily="18" charset="0"/>
                            </a:rPr>
                            <m:t>𝒚</m:t>
                          </m:r>
                        </m:e>
                        <m:sub>
                          <m:r>
                            <a:rPr lang="es-AR" sz="1200" b="1" i="1">
                              <a:latin typeface="Cambria Math" panose="02040503050406030204" pitchFamily="18" charset="0"/>
                            </a:rPr>
                            <m:t>𝒊𝒕</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𝜷</m:t>
                              </m:r>
                            </m:e>
                            <m:sub>
                              <m:r>
                                <a:rPr lang="es-AR" sz="1200" b="1" i="0">
                                  <a:latin typeface="Cambria Math" panose="02040503050406030204" pitchFamily="18" charset="0"/>
                                </a:rPr>
                                <m:t>𝟎</m:t>
                              </m:r>
                            </m:sub>
                          </m:sSub>
                          <m:r>
                            <a:rPr lang="es-AR" sz="1200" b="1" i="0">
                              <a:latin typeface="Cambria Math" panose="02040503050406030204" pitchFamily="18" charset="0"/>
                            </a:rPr>
                            <m:t>+</m:t>
                          </m:r>
                          <m:r>
                            <a:rPr lang="es-AR" sz="1200" b="1" i="1">
                              <a:latin typeface="Cambria Math" panose="02040503050406030204" pitchFamily="18" charset="0"/>
                            </a:rPr>
                            <m:t>𝜷</m:t>
                          </m:r>
                        </m:e>
                        <m:sub>
                          <m:r>
                            <a:rPr lang="es-AR" sz="1200" b="1" i="0">
                              <a:latin typeface="Cambria Math" panose="02040503050406030204" pitchFamily="18" charset="0"/>
                            </a:rPr>
                            <m:t>𝟏</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𝒗𝒊𝒙</m:t>
                          </m:r>
                        </m:e>
                        <m:sub>
                          <m:r>
                            <a:rPr lang="es-AR" sz="1200" b="1" i="1">
                              <a:latin typeface="Cambria Math" panose="02040503050406030204" pitchFamily="18" charset="0"/>
                            </a:rPr>
                            <m:t>𝒕</m:t>
                          </m:r>
                          <m:r>
                            <a:rPr lang="es-AR" sz="1200" b="1" i="0">
                              <a:latin typeface="Cambria Math" panose="02040503050406030204" pitchFamily="18" charset="0"/>
                            </a:rPr>
                            <m:t>−</m:t>
                          </m:r>
                          <m:r>
                            <a:rPr lang="es-AR" sz="1200" b="1" i="0">
                              <a:latin typeface="Cambria Math" panose="02040503050406030204" pitchFamily="18" charset="0"/>
                            </a:rPr>
                            <m:t>𝟏</m:t>
                          </m:r>
                        </m:sub>
                      </m:sSub>
                      <m:sSub>
                        <m:sSubPr>
                          <m:ctrlPr>
                            <a:rPr lang="es-AR" sz="1200" b="1" i="1">
                              <a:solidFill>
                                <a:srgbClr val="836967"/>
                              </a:solidFill>
                              <a:latin typeface="Cambria Math" panose="02040503050406030204" pitchFamily="18" charset="0"/>
                            </a:rPr>
                          </m:ctrlPr>
                        </m:sSubPr>
                        <m:e>
                          <m:r>
                            <a:rPr lang="es-AR" sz="1200" b="1" i="0">
                              <a:latin typeface="Cambria Math" panose="02040503050406030204" pitchFamily="18" charset="0"/>
                            </a:rPr>
                            <m:t>+ </m:t>
                          </m:r>
                          <m:r>
                            <a:rPr lang="es-AR" sz="1200" b="1" i="1">
                              <a:latin typeface="Cambria Math" panose="02040503050406030204" pitchFamily="18" charset="0"/>
                            </a:rPr>
                            <m:t>𝜷</m:t>
                          </m:r>
                        </m:e>
                        <m:sub>
                          <m:r>
                            <a:rPr lang="es-AR" sz="1200" b="1" i="0">
                              <a:latin typeface="Cambria Math" panose="02040503050406030204" pitchFamily="18" charset="0"/>
                            </a:rPr>
                            <m:t>𝟐</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𝒈𝒓𝒐𝒘𝒕𝒉</m:t>
                          </m:r>
                        </m:e>
                        <m:sub>
                          <m:r>
                            <a:rPr lang="es-AR" sz="1200" b="1" i="1">
                              <a:latin typeface="Cambria Math" panose="02040503050406030204" pitchFamily="18" charset="0"/>
                            </a:rPr>
                            <m:t>𝒊𝒕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𝜷</m:t>
                          </m:r>
                        </m:e>
                        <m:sub>
                          <m:r>
                            <a:rPr lang="es-AR" sz="1200" b="1" i="0">
                              <a:latin typeface="Cambria Math" panose="02040503050406030204" pitchFamily="18" charset="0"/>
                            </a:rPr>
                            <m:t>𝟑</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𝑵𝑩𝑭𝑰</m:t>
                          </m:r>
                        </m:e>
                        <m:sub>
                          <m:r>
                            <a:rPr lang="es-AR" sz="1200" b="1" i="1">
                              <a:latin typeface="Cambria Math" panose="02040503050406030204" pitchFamily="18" charset="0"/>
                            </a:rPr>
                            <m:t>𝒊𝒕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𝜷</m:t>
                          </m:r>
                        </m:e>
                        <m:sub>
                          <m:r>
                            <a:rPr lang="es-AR" sz="1200" b="1" i="0">
                              <a:latin typeface="Cambria Math" panose="02040503050406030204" pitchFamily="18" charset="0"/>
                            </a:rPr>
                            <m:t>𝟒</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𝑵𝑩𝑭𝑰</m:t>
                          </m:r>
                        </m:e>
                        <m:sub>
                          <m:r>
                            <a:rPr lang="es-AR" sz="1200" b="1" i="1">
                              <a:latin typeface="Cambria Math" panose="02040503050406030204" pitchFamily="18" charset="0"/>
                            </a:rPr>
                            <m:t>𝒊𝒕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𝒗𝒊𝒙</m:t>
                          </m:r>
                        </m:e>
                        <m:sub>
                          <m:r>
                            <a:rPr lang="es-AR" sz="1200" b="1" i="1">
                              <a:latin typeface="Cambria Math" panose="02040503050406030204" pitchFamily="18" charset="0"/>
                            </a:rPr>
                            <m:t>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𝜷</m:t>
                          </m:r>
                        </m:e>
                        <m:sub>
                          <m:r>
                            <a:rPr lang="es-AR" sz="1200" b="1" i="0">
                              <a:latin typeface="Cambria Math" panose="02040503050406030204" pitchFamily="18" charset="0"/>
                            </a:rPr>
                            <m:t>𝟓</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𝑵𝑩𝑭𝑰</m:t>
                          </m:r>
                        </m:e>
                        <m:sub>
                          <m:r>
                            <a:rPr lang="es-AR" sz="1200" b="1" i="1">
                              <a:latin typeface="Cambria Math" panose="02040503050406030204" pitchFamily="18" charset="0"/>
                            </a:rPr>
                            <m:t>𝒊𝒕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𝒈𝒓𝒐𝒘𝒕𝒉</m:t>
                          </m:r>
                        </m:e>
                        <m:sub>
                          <m:r>
                            <a:rPr lang="es-AR" sz="1200" b="1" i="1">
                              <a:latin typeface="Cambria Math" panose="02040503050406030204" pitchFamily="18" charset="0"/>
                            </a:rPr>
                            <m:t>𝒊𝒕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nary>
                        <m:naryPr>
                          <m:chr m:val="∑"/>
                          <m:limLoc m:val="subSup"/>
                          <m:ctrlPr>
                            <a:rPr lang="es-AR" sz="1200" b="1" i="1">
                              <a:latin typeface="Cambria Math" panose="02040503050406030204" pitchFamily="18" charset="0"/>
                            </a:rPr>
                          </m:ctrlPr>
                        </m:naryPr>
                        <m:sub/>
                        <m:sup/>
                        <m:e/>
                      </m:nary>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𝜶</m:t>
                          </m:r>
                        </m:e>
                        <m:sub>
                          <m:r>
                            <a:rPr lang="es-AR" sz="1200" b="1" i="1">
                              <a:latin typeface="Cambria Math" panose="02040503050406030204" pitchFamily="18" charset="0"/>
                            </a:rPr>
                            <m:t>𝒊</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𝑪</m:t>
                          </m:r>
                        </m:e>
                        <m:sub>
                          <m:r>
                            <a:rPr lang="es-AR" sz="1200" b="1" i="1">
                              <a:latin typeface="Cambria Math" panose="02040503050406030204" pitchFamily="18" charset="0"/>
                            </a:rPr>
                            <m:t>𝒊</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𝒆</m:t>
                          </m:r>
                        </m:e>
                        <m:sub>
                          <m:r>
                            <a:rPr lang="es-AR" sz="1200" b="1" i="1">
                              <a:latin typeface="Cambria Math" panose="02040503050406030204" pitchFamily="18" charset="0"/>
                            </a:rPr>
                            <m:t>𝒊𝒕</m:t>
                          </m:r>
                        </m:sub>
                      </m:sSub>
                    </m:oMath>
                  </m:oMathPara>
                </a14:m>
                <a:endParaRPr lang="es-AR" sz="1200" b="1" dirty="0"/>
              </a:p>
            </p:txBody>
          </p:sp>
        </mc:Choice>
        <mc:Fallback xmlns="">
          <p:sp>
            <p:nvSpPr>
              <p:cNvPr id="8" name="CuadroTexto 7">
                <a:extLst>
                  <a:ext uri="{FF2B5EF4-FFF2-40B4-BE49-F238E27FC236}">
                    <a16:creationId xmlns:a16="http://schemas.microsoft.com/office/drawing/2014/main" id="{4645A7BD-3E5F-4E2D-B2E4-B024FBFF8751}"/>
                  </a:ext>
                </a:extLst>
              </p:cNvPr>
              <p:cNvSpPr txBox="1">
                <a:spLocks noRot="1" noChangeAspect="1" noMove="1" noResize="1" noEditPoints="1" noAdjustHandles="1" noChangeArrowheads="1" noChangeShapeType="1" noTextEdit="1"/>
              </p:cNvSpPr>
              <p:nvPr/>
            </p:nvSpPr>
            <p:spPr>
              <a:xfrm>
                <a:off x="0" y="1453241"/>
                <a:ext cx="8910824" cy="485582"/>
              </a:xfrm>
              <a:prstGeom prst="rect">
                <a:avLst/>
              </a:prstGeom>
              <a:blipFill>
                <a:blip r:embed="rId3"/>
                <a:stretch>
                  <a:fillRect t="-126250" b="-195000"/>
                </a:stretch>
              </a:blipFill>
            </p:spPr>
            <p:txBody>
              <a:bodyPr/>
              <a:lstStyle/>
              <a:p>
                <a:r>
                  <a:rPr lang="es-AR">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AEB803C6-B633-4F62-9590-CBB10CEB230B}"/>
                  </a:ext>
                </a:extLst>
              </p:cNvPr>
              <p:cNvSpPr txBox="1"/>
              <p:nvPr/>
            </p:nvSpPr>
            <p:spPr>
              <a:xfrm>
                <a:off x="383241" y="3296206"/>
                <a:ext cx="8662053" cy="123969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AR" sz="1200" b="1" i="1" smtClean="0">
                              <a:solidFill>
                                <a:srgbClr val="836967"/>
                              </a:solidFill>
                              <a:latin typeface="Cambria Math" panose="02040503050406030204" pitchFamily="18" charset="0"/>
                            </a:rPr>
                          </m:ctrlPr>
                        </m:sSubPr>
                        <m:e>
                          <m:r>
                            <a:rPr lang="es-AR" sz="1200" b="1" i="1">
                              <a:latin typeface="Cambria Math" panose="02040503050406030204" pitchFamily="18" charset="0"/>
                            </a:rPr>
                            <m:t>𝒚</m:t>
                          </m:r>
                        </m:e>
                        <m:sub>
                          <m:r>
                            <a:rPr lang="es-AR" sz="1200" b="1" i="1">
                              <a:latin typeface="Cambria Math" panose="02040503050406030204" pitchFamily="18" charset="0"/>
                            </a:rPr>
                            <m:t>𝒊𝒕</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𝜷</m:t>
                              </m:r>
                            </m:e>
                            <m:sub>
                              <m:r>
                                <a:rPr lang="es-AR" sz="1200" b="1" i="0">
                                  <a:latin typeface="Cambria Math" panose="02040503050406030204" pitchFamily="18" charset="0"/>
                                </a:rPr>
                                <m:t>𝟎</m:t>
                              </m:r>
                            </m:sub>
                          </m:sSub>
                          <m:r>
                            <a:rPr lang="es-AR" sz="1200" b="1" i="0">
                              <a:latin typeface="Cambria Math" panose="02040503050406030204" pitchFamily="18" charset="0"/>
                            </a:rPr>
                            <m:t>+</m:t>
                          </m:r>
                          <m:r>
                            <a:rPr lang="es-AR" sz="1200" b="1" i="1">
                              <a:latin typeface="Cambria Math" panose="02040503050406030204" pitchFamily="18" charset="0"/>
                            </a:rPr>
                            <m:t>𝜷</m:t>
                          </m:r>
                        </m:e>
                        <m:sub>
                          <m:r>
                            <a:rPr lang="es-AR" sz="1200" b="1" i="0">
                              <a:latin typeface="Cambria Math" panose="02040503050406030204" pitchFamily="18" charset="0"/>
                            </a:rPr>
                            <m:t>𝟏</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𝒗𝒊𝒙</m:t>
                          </m:r>
                        </m:e>
                        <m:sub>
                          <m:r>
                            <a:rPr lang="es-AR" sz="1200" b="1" i="1">
                              <a:latin typeface="Cambria Math" panose="02040503050406030204" pitchFamily="18" charset="0"/>
                            </a:rPr>
                            <m:t>𝒕</m:t>
                          </m:r>
                          <m:r>
                            <a:rPr lang="es-AR" sz="1200" b="1" i="0">
                              <a:latin typeface="Cambria Math" panose="02040503050406030204" pitchFamily="18" charset="0"/>
                            </a:rPr>
                            <m:t>−</m:t>
                          </m:r>
                          <m:r>
                            <a:rPr lang="es-AR" sz="1200" b="1" i="0">
                              <a:latin typeface="Cambria Math" panose="02040503050406030204" pitchFamily="18" charset="0"/>
                            </a:rPr>
                            <m:t>𝟏</m:t>
                          </m:r>
                        </m:sub>
                      </m:sSub>
                      <m:sSub>
                        <m:sSubPr>
                          <m:ctrlPr>
                            <a:rPr lang="es-AR" sz="1200" b="1" i="1">
                              <a:solidFill>
                                <a:srgbClr val="836967"/>
                              </a:solidFill>
                              <a:latin typeface="Cambria Math" panose="02040503050406030204" pitchFamily="18" charset="0"/>
                            </a:rPr>
                          </m:ctrlPr>
                        </m:sSubPr>
                        <m:e>
                          <m:r>
                            <a:rPr lang="es-AR" sz="1200" b="1" i="0">
                              <a:latin typeface="Cambria Math" panose="02040503050406030204" pitchFamily="18" charset="0"/>
                            </a:rPr>
                            <m:t>+ </m:t>
                          </m:r>
                          <m:r>
                            <a:rPr lang="es-AR" sz="1200" b="1" i="1">
                              <a:latin typeface="Cambria Math" panose="02040503050406030204" pitchFamily="18" charset="0"/>
                            </a:rPr>
                            <m:t>𝜷</m:t>
                          </m:r>
                        </m:e>
                        <m:sub>
                          <m:r>
                            <a:rPr lang="es-AR" sz="1200" b="1" i="0">
                              <a:latin typeface="Cambria Math" panose="02040503050406030204" pitchFamily="18" charset="0"/>
                            </a:rPr>
                            <m:t>𝟐</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𝒈𝒓𝒐𝒘𝒕𝒉</m:t>
                          </m:r>
                        </m:e>
                        <m:sub>
                          <m:r>
                            <a:rPr lang="es-AR" sz="1200" b="1" i="1">
                              <a:latin typeface="Cambria Math" panose="02040503050406030204" pitchFamily="18" charset="0"/>
                            </a:rPr>
                            <m:t>𝒊𝒕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𝜷</m:t>
                          </m:r>
                        </m:e>
                        <m:sub>
                          <m:r>
                            <a:rPr lang="es-AR" sz="1200" b="1" i="0">
                              <a:latin typeface="Cambria Math" panose="02040503050406030204" pitchFamily="18" charset="0"/>
                            </a:rPr>
                            <m:t>𝟑</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𝑵𝑩𝑭𝑰</m:t>
                          </m:r>
                        </m:e>
                        <m:sub>
                          <m:r>
                            <a:rPr lang="es-AR" sz="1200" b="1" i="1">
                              <a:latin typeface="Cambria Math" panose="02040503050406030204" pitchFamily="18" charset="0"/>
                            </a:rPr>
                            <m:t>𝒊𝒕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𝜷</m:t>
                          </m:r>
                        </m:e>
                        <m:sub>
                          <m:r>
                            <a:rPr lang="es-AR" sz="1200" b="1" i="0">
                              <a:latin typeface="Cambria Math" panose="02040503050406030204" pitchFamily="18" charset="0"/>
                            </a:rPr>
                            <m:t>𝟒</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𝑵𝑩𝑭𝑰</m:t>
                          </m:r>
                        </m:e>
                        <m:sub>
                          <m:r>
                            <a:rPr lang="es-AR" sz="1200" b="1" i="1">
                              <a:latin typeface="Cambria Math" panose="02040503050406030204" pitchFamily="18" charset="0"/>
                            </a:rPr>
                            <m:t>𝒊𝒕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𝒗𝒊𝒙</m:t>
                          </m:r>
                        </m:e>
                        <m:sub>
                          <m:r>
                            <a:rPr lang="es-AR" sz="1200" b="1" i="1">
                              <a:latin typeface="Cambria Math" panose="02040503050406030204" pitchFamily="18" charset="0"/>
                            </a:rPr>
                            <m:t>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𝜷</m:t>
                          </m:r>
                        </m:e>
                        <m:sub>
                          <m:r>
                            <a:rPr lang="es-AR" sz="1200" b="1" i="0">
                              <a:latin typeface="Cambria Math" panose="02040503050406030204" pitchFamily="18" charset="0"/>
                            </a:rPr>
                            <m:t>𝟓</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𝑵𝑩𝑭𝑰</m:t>
                          </m:r>
                        </m:e>
                        <m:sub>
                          <m:r>
                            <a:rPr lang="es-AR" sz="1200" b="1" i="1">
                              <a:latin typeface="Cambria Math" panose="02040503050406030204" pitchFamily="18" charset="0"/>
                            </a:rPr>
                            <m:t>𝒊𝒕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𝒈𝒓𝒐𝒘𝒕𝒉</m:t>
                          </m:r>
                        </m:e>
                        <m:sub>
                          <m:r>
                            <a:rPr lang="es-AR" sz="1200" b="1" i="1">
                              <a:latin typeface="Cambria Math" panose="02040503050406030204" pitchFamily="18" charset="0"/>
                            </a:rPr>
                            <m:t>𝒊𝒕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𝜷</m:t>
                          </m:r>
                        </m:e>
                        <m:sub>
                          <m:r>
                            <a:rPr lang="es-AR" sz="1200" b="1" i="0">
                              <a:latin typeface="Cambria Math" panose="02040503050406030204" pitchFamily="18" charset="0"/>
                            </a:rPr>
                            <m:t>𝟔</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𝒈𝒍𝒐𝒃𝒂𝒍</m:t>
                          </m:r>
                          <m:r>
                            <a:rPr lang="es-AR" sz="1200" b="1" i="0">
                              <a:latin typeface="Cambria Math" panose="02040503050406030204" pitchFamily="18" charset="0"/>
                            </a:rPr>
                            <m:t> </m:t>
                          </m:r>
                          <m:r>
                            <a:rPr lang="es-AR" sz="1200" b="1" i="1">
                              <a:latin typeface="Cambria Math" panose="02040503050406030204" pitchFamily="18" charset="0"/>
                            </a:rPr>
                            <m:t>𝒓</m:t>
                          </m:r>
                        </m:e>
                        <m:sub>
                          <m:r>
                            <a:rPr lang="es-AR" sz="1200" b="1" i="1">
                              <a:latin typeface="Cambria Math" panose="02040503050406030204" pitchFamily="18" charset="0"/>
                            </a:rPr>
                            <m:t>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𝜷</m:t>
                          </m:r>
                        </m:e>
                        <m:sub>
                          <m:r>
                            <a:rPr lang="es-AR" sz="1200" b="1" i="0">
                              <a:latin typeface="Cambria Math" panose="02040503050406030204" pitchFamily="18" charset="0"/>
                            </a:rPr>
                            <m:t>𝟕</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𝒈𝒍𝒐𝒃𝒂𝒍</m:t>
                          </m:r>
                          <m:r>
                            <a:rPr lang="es-AR" sz="1200" b="1" i="0">
                              <a:latin typeface="Cambria Math" panose="02040503050406030204" pitchFamily="18" charset="0"/>
                            </a:rPr>
                            <m:t> </m:t>
                          </m:r>
                          <m:r>
                            <a:rPr lang="es-AR" sz="1200" b="1" i="1">
                              <a:latin typeface="Cambria Math" panose="02040503050406030204" pitchFamily="18" charset="0"/>
                            </a:rPr>
                            <m:t>𝒈𝒓𝒐𝒘𝒕𝒉</m:t>
                          </m:r>
                        </m:e>
                        <m:sub>
                          <m:r>
                            <a:rPr lang="es-AR" sz="1200" b="1" i="1">
                              <a:latin typeface="Cambria Math" panose="02040503050406030204" pitchFamily="18" charset="0"/>
                            </a:rPr>
                            <m:t>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𝜷</m:t>
                          </m:r>
                        </m:e>
                        <m:sub>
                          <m:r>
                            <a:rPr lang="es-AR" sz="1200" b="1" i="0">
                              <a:latin typeface="Cambria Math" panose="02040503050406030204" pitchFamily="18" charset="0"/>
                            </a:rPr>
                            <m:t>𝟖</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𝑪𝑨𝑩</m:t>
                          </m:r>
                        </m:e>
                        <m:sub>
                          <m:r>
                            <a:rPr lang="es-AR" sz="1200" b="1" i="1">
                              <a:latin typeface="Cambria Math" panose="02040503050406030204" pitchFamily="18" charset="0"/>
                            </a:rPr>
                            <m:t>𝒊𝒕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𝜷</m:t>
                          </m:r>
                        </m:e>
                        <m:sub>
                          <m:r>
                            <a:rPr lang="es-AR" sz="1200" b="1" i="0">
                              <a:latin typeface="Cambria Math" panose="02040503050406030204" pitchFamily="18" charset="0"/>
                            </a:rPr>
                            <m:t>𝟗</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𝑬𝑴𝑩𝑰</m:t>
                          </m:r>
                        </m:e>
                        <m:sub>
                          <m:r>
                            <a:rPr lang="es-AR" sz="1200" b="1" i="1">
                              <a:latin typeface="Cambria Math" panose="02040503050406030204" pitchFamily="18" charset="0"/>
                            </a:rPr>
                            <m:t>𝒊𝒕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𝜷</m:t>
                          </m:r>
                        </m:e>
                        <m:sub>
                          <m:r>
                            <a:rPr lang="es-AR" sz="1200" b="1" i="0">
                              <a:latin typeface="Cambria Math" panose="02040503050406030204" pitchFamily="18" charset="0"/>
                            </a:rPr>
                            <m:t>𝟏𝟎</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𝑰𝒏𝒇𝒍𝒂𝒕𝒊𝒐𝒏</m:t>
                          </m:r>
                        </m:e>
                        <m:sub>
                          <m:r>
                            <a:rPr lang="es-AR" sz="1200" b="1" i="1">
                              <a:latin typeface="Cambria Math" panose="02040503050406030204" pitchFamily="18" charset="0"/>
                            </a:rPr>
                            <m:t>𝒊𝒕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𝜷</m:t>
                          </m:r>
                        </m:e>
                        <m:sub>
                          <m:r>
                            <a:rPr lang="es-AR" sz="1200" b="1" i="0">
                              <a:latin typeface="Cambria Math" panose="02040503050406030204" pitchFamily="18" charset="0"/>
                            </a:rPr>
                            <m:t>𝟏𝟏</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𝒓𝒆𝒔𝒆𝒓𝒗𝒆</m:t>
                          </m:r>
                          <m:r>
                            <a:rPr lang="es-AR" sz="1200" b="1" i="0">
                              <a:latin typeface="Cambria Math" panose="02040503050406030204" pitchFamily="18" charset="0"/>
                            </a:rPr>
                            <m:t> </m:t>
                          </m:r>
                          <m:r>
                            <a:rPr lang="es-AR" sz="1200" b="1" i="1">
                              <a:latin typeface="Cambria Math" panose="02040503050406030204" pitchFamily="18" charset="0"/>
                            </a:rPr>
                            <m:t>𝒂𝒔𝒔𝒆𝒕𝒔</m:t>
                          </m:r>
                        </m:e>
                        <m:sub>
                          <m:r>
                            <a:rPr lang="es-AR" sz="1200" b="1" i="1">
                              <a:latin typeface="Cambria Math" panose="02040503050406030204" pitchFamily="18" charset="0"/>
                            </a:rPr>
                            <m:t>𝒊𝒕</m:t>
                          </m:r>
                          <m:r>
                            <a:rPr lang="es-AR" sz="1200" b="1" i="0">
                              <a:latin typeface="Cambria Math" panose="02040503050406030204" pitchFamily="18" charset="0"/>
                            </a:rPr>
                            <m:t>−</m:t>
                          </m:r>
                          <m:r>
                            <a:rPr lang="es-AR" sz="1200" b="1" i="0">
                              <a:latin typeface="Cambria Math" panose="02040503050406030204" pitchFamily="18" charset="0"/>
                            </a:rPr>
                            <m:t>𝟏</m:t>
                          </m:r>
                        </m:sub>
                      </m:sSub>
                      <m:r>
                        <a:rPr lang="es-AR" sz="1200" b="1" i="0">
                          <a:latin typeface="Cambria Math" panose="02040503050406030204" pitchFamily="18" charset="0"/>
                        </a:rPr>
                        <m:t>+</m:t>
                      </m:r>
                      <m:nary>
                        <m:naryPr>
                          <m:chr m:val="∑"/>
                          <m:limLoc m:val="subSup"/>
                          <m:ctrlPr>
                            <a:rPr lang="es-AR" sz="1200" b="1" i="1">
                              <a:latin typeface="Cambria Math" panose="02040503050406030204" pitchFamily="18" charset="0"/>
                            </a:rPr>
                          </m:ctrlPr>
                        </m:naryPr>
                        <m:sub/>
                        <m:sup/>
                        <m:e/>
                      </m:nary>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𝜶</m:t>
                          </m:r>
                        </m:e>
                        <m:sub>
                          <m:r>
                            <a:rPr lang="es-AR" sz="1200" b="1" i="1">
                              <a:latin typeface="Cambria Math" panose="02040503050406030204" pitchFamily="18" charset="0"/>
                            </a:rPr>
                            <m:t>𝒊</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𝑪</m:t>
                          </m:r>
                        </m:e>
                        <m:sub>
                          <m:r>
                            <a:rPr lang="es-AR" sz="1200" b="1" i="1">
                              <a:latin typeface="Cambria Math" panose="02040503050406030204" pitchFamily="18" charset="0"/>
                            </a:rPr>
                            <m:t>𝒊</m:t>
                          </m:r>
                        </m:sub>
                      </m:sSub>
                      <m:r>
                        <a:rPr lang="es-AR" sz="1200" b="1" i="0">
                          <a:latin typeface="Cambria Math" panose="02040503050406030204" pitchFamily="18" charset="0"/>
                        </a:rPr>
                        <m:t>+</m:t>
                      </m:r>
                      <m:nary>
                        <m:naryPr>
                          <m:chr m:val="∑"/>
                          <m:limLoc m:val="subSup"/>
                          <m:ctrlPr>
                            <a:rPr lang="es-AR" sz="1200" b="1" i="1">
                              <a:latin typeface="Cambria Math" panose="02040503050406030204" pitchFamily="18" charset="0"/>
                            </a:rPr>
                          </m:ctrlPr>
                        </m:naryPr>
                        <m:sub/>
                        <m:sup/>
                        <m:e/>
                      </m:nary>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𝜷</m:t>
                          </m:r>
                        </m:e>
                        <m:sub>
                          <m:r>
                            <a:rPr lang="es-AR" sz="1200" b="1" i="1">
                              <a:latin typeface="Cambria Math" panose="02040503050406030204" pitchFamily="18" charset="0"/>
                            </a:rPr>
                            <m:t>𝒕</m:t>
                          </m:r>
                        </m:sub>
                      </m:sSub>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𝑻</m:t>
                          </m:r>
                        </m:e>
                        <m:sub>
                          <m:r>
                            <a:rPr lang="es-AR" sz="1200" b="1" i="1">
                              <a:latin typeface="Cambria Math" panose="02040503050406030204" pitchFamily="18" charset="0"/>
                            </a:rPr>
                            <m:t>𝒕</m:t>
                          </m:r>
                        </m:sub>
                      </m:sSub>
                      <m:r>
                        <a:rPr lang="es-AR" sz="1200" b="1" i="0">
                          <a:latin typeface="Cambria Math" panose="02040503050406030204" pitchFamily="18" charset="0"/>
                        </a:rPr>
                        <m:t>+</m:t>
                      </m:r>
                      <m:sSub>
                        <m:sSubPr>
                          <m:ctrlPr>
                            <a:rPr lang="es-AR" sz="1200" b="1" i="1">
                              <a:solidFill>
                                <a:srgbClr val="836967"/>
                              </a:solidFill>
                              <a:latin typeface="Cambria Math" panose="02040503050406030204" pitchFamily="18" charset="0"/>
                            </a:rPr>
                          </m:ctrlPr>
                        </m:sSubPr>
                        <m:e>
                          <m:r>
                            <a:rPr lang="es-AR" sz="1200" b="1" i="1">
                              <a:latin typeface="Cambria Math" panose="02040503050406030204" pitchFamily="18" charset="0"/>
                            </a:rPr>
                            <m:t>𝒆</m:t>
                          </m:r>
                        </m:e>
                        <m:sub>
                          <m:r>
                            <a:rPr lang="es-AR" sz="1200" b="1" i="1">
                              <a:latin typeface="Cambria Math" panose="02040503050406030204" pitchFamily="18" charset="0"/>
                            </a:rPr>
                            <m:t>𝒊𝒕</m:t>
                          </m:r>
                        </m:sub>
                      </m:sSub>
                    </m:oMath>
                  </m:oMathPara>
                </a14:m>
                <a:endParaRPr lang="es-AR" sz="1200" b="1" dirty="0"/>
              </a:p>
            </p:txBody>
          </p:sp>
        </mc:Choice>
        <mc:Fallback xmlns="">
          <p:sp>
            <p:nvSpPr>
              <p:cNvPr id="12" name="CuadroTexto 11">
                <a:extLst>
                  <a:ext uri="{FF2B5EF4-FFF2-40B4-BE49-F238E27FC236}">
                    <a16:creationId xmlns:a16="http://schemas.microsoft.com/office/drawing/2014/main" id="{AEB803C6-B633-4F62-9590-CBB10CEB230B}"/>
                  </a:ext>
                </a:extLst>
              </p:cNvPr>
              <p:cNvSpPr txBox="1">
                <a:spLocks noRot="1" noChangeAspect="1" noMove="1" noResize="1" noEditPoints="1" noAdjustHandles="1" noChangeArrowheads="1" noChangeShapeType="1" noTextEdit="1"/>
              </p:cNvSpPr>
              <p:nvPr/>
            </p:nvSpPr>
            <p:spPr>
              <a:xfrm>
                <a:off x="383241" y="3296206"/>
                <a:ext cx="8662053" cy="1239698"/>
              </a:xfrm>
              <a:prstGeom prst="rect">
                <a:avLst/>
              </a:prstGeom>
              <a:blipFill>
                <a:blip r:embed="rId4"/>
                <a:stretch>
                  <a:fillRect l="-1056" t="-20690" b="-76847"/>
                </a:stretch>
              </a:blipFill>
            </p:spPr>
            <p:txBody>
              <a:bodyPr/>
              <a:lstStyle/>
              <a:p>
                <a:r>
                  <a:rPr lang="es-AR">
                    <a:noFill/>
                  </a:rPr>
                  <a:t> </a:t>
                </a:r>
              </a:p>
            </p:txBody>
          </p:sp>
        </mc:Fallback>
      </mc:AlternateContent>
      <p:sp>
        <p:nvSpPr>
          <p:cNvPr id="15" name="Rectángulo 14">
            <a:extLst>
              <a:ext uri="{FF2B5EF4-FFF2-40B4-BE49-F238E27FC236}">
                <a16:creationId xmlns:a16="http://schemas.microsoft.com/office/drawing/2014/main" id="{87FB94DA-1219-41BE-B4D8-088EA04794D8}"/>
              </a:ext>
            </a:extLst>
          </p:cNvPr>
          <p:cNvSpPr/>
          <p:nvPr/>
        </p:nvSpPr>
        <p:spPr>
          <a:xfrm>
            <a:off x="383241" y="850400"/>
            <a:ext cx="7463118" cy="2275495"/>
          </a:xfrm>
          <a:prstGeom prst="rect">
            <a:avLst/>
          </a:prstGeom>
        </p:spPr>
        <p:txBody>
          <a:bodyPr wrap="square" lIns="91440" tIns="45720" rIns="91440" bIns="45720" anchor="t">
            <a:spAutoFit/>
          </a:bodyPr>
          <a:lstStyle/>
          <a:p>
            <a:pPr>
              <a:lnSpc>
                <a:spcPct val="90000"/>
              </a:lnSpc>
              <a:spcBef>
                <a:spcPts val="750"/>
              </a:spcBef>
            </a:pPr>
            <a:r>
              <a:rPr lang="es-AR" sz="1600" dirty="0" err="1">
                <a:solidFill>
                  <a:schemeClr val="accent1"/>
                </a:solidFill>
                <a:ea typeface="+mn-lt"/>
                <a:cs typeface="+mn-lt"/>
              </a:rPr>
              <a:t>Baseline</a:t>
            </a:r>
            <a:r>
              <a:rPr lang="es-AR" sz="1600" dirty="0">
                <a:solidFill>
                  <a:schemeClr val="accent1"/>
                </a:solidFill>
                <a:ea typeface="+mn-lt"/>
                <a:cs typeface="+mn-lt"/>
              </a:rPr>
              <a:t> (1)</a:t>
            </a:r>
          </a:p>
          <a:p>
            <a:pPr marL="171450" indent="-171450">
              <a:lnSpc>
                <a:spcPct val="90000"/>
              </a:lnSpc>
              <a:spcBef>
                <a:spcPts val="750"/>
              </a:spcBef>
              <a:buFont typeface="Arial" panose="020B0604020202020204" pitchFamily="34" charset="0"/>
              <a:buChar char="•"/>
            </a:pPr>
            <a:endParaRPr lang="es-AR" sz="1600" dirty="0">
              <a:solidFill>
                <a:schemeClr val="accent1"/>
              </a:solidFill>
              <a:ea typeface="+mn-lt"/>
              <a:cs typeface="+mn-lt"/>
            </a:endParaRPr>
          </a:p>
          <a:p>
            <a:pPr marL="171450" indent="-171450">
              <a:lnSpc>
                <a:spcPct val="90000"/>
              </a:lnSpc>
              <a:spcBef>
                <a:spcPts val="750"/>
              </a:spcBef>
              <a:buFont typeface="Arial" panose="020B0604020202020204" pitchFamily="34" charset="0"/>
              <a:buChar char="•"/>
            </a:pPr>
            <a:endParaRPr lang="en-US" sz="1600" dirty="0">
              <a:solidFill>
                <a:schemeClr val="accent1"/>
              </a:solidFill>
              <a:ea typeface="+mn-lt"/>
              <a:cs typeface="+mn-lt"/>
            </a:endParaRPr>
          </a:p>
          <a:p>
            <a:pPr>
              <a:lnSpc>
                <a:spcPct val="90000"/>
              </a:lnSpc>
              <a:spcBef>
                <a:spcPts val="750"/>
              </a:spcBef>
            </a:pPr>
            <a:endParaRPr lang="en-US" sz="1600" dirty="0">
              <a:solidFill>
                <a:schemeClr val="accent1"/>
              </a:solidFill>
              <a:ea typeface="+mn-lt"/>
              <a:cs typeface="+mn-lt"/>
            </a:endParaRPr>
          </a:p>
          <a:p>
            <a:pPr>
              <a:lnSpc>
                <a:spcPct val="90000"/>
              </a:lnSpc>
              <a:spcBef>
                <a:spcPts val="750"/>
              </a:spcBef>
            </a:pPr>
            <a:r>
              <a:rPr lang="en-US" sz="1600" dirty="0">
                <a:solidFill>
                  <a:schemeClr val="accent1"/>
                </a:solidFill>
                <a:ea typeface="+mn-lt"/>
                <a:cs typeface="+mn-lt"/>
              </a:rPr>
              <a:t>Extended versions,  adding:  (2) year fixed-effects, (3) controls for the global financial cycle (proxies for the global interest rate and global growth), (4) domestic assets’ risks (current account balance, country risk spread as measured by the EMBI index, annual inflation, reserve assets)</a:t>
            </a:r>
          </a:p>
        </p:txBody>
      </p:sp>
      <p:sp>
        <p:nvSpPr>
          <p:cNvPr id="7" name="Elipse 6">
            <a:extLst>
              <a:ext uri="{FF2B5EF4-FFF2-40B4-BE49-F238E27FC236}">
                <a16:creationId xmlns:a16="http://schemas.microsoft.com/office/drawing/2014/main" id="{1773BAA2-2266-44CD-800E-7809DF992206}"/>
              </a:ext>
            </a:extLst>
          </p:cNvPr>
          <p:cNvSpPr/>
          <p:nvPr/>
        </p:nvSpPr>
        <p:spPr>
          <a:xfrm>
            <a:off x="2889205" y="1337983"/>
            <a:ext cx="4450975" cy="726141"/>
          </a:xfrm>
          <a:prstGeom prst="ellipse">
            <a:avLst/>
          </a:prstGeom>
          <a:solidFill>
            <a:schemeClr val="accent1">
              <a:lumMod val="25000"/>
              <a:lumOff val="75000"/>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Elipse 8">
            <a:extLst>
              <a:ext uri="{FF2B5EF4-FFF2-40B4-BE49-F238E27FC236}">
                <a16:creationId xmlns:a16="http://schemas.microsoft.com/office/drawing/2014/main" id="{229174AB-E326-4D95-A661-DBFC96FE2C9F}"/>
              </a:ext>
            </a:extLst>
          </p:cNvPr>
          <p:cNvSpPr/>
          <p:nvPr/>
        </p:nvSpPr>
        <p:spPr>
          <a:xfrm>
            <a:off x="3149181" y="3421507"/>
            <a:ext cx="4450975" cy="404181"/>
          </a:xfrm>
          <a:prstGeom prst="ellipse">
            <a:avLst/>
          </a:prstGeom>
          <a:solidFill>
            <a:schemeClr val="accent1">
              <a:lumMod val="25000"/>
              <a:lumOff val="75000"/>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75159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a:t>NBFI and capital flows</a:t>
            </a:r>
            <a:endParaRPr lang="en-US"/>
          </a:p>
          <a:p>
            <a:endParaRPr lang="en-US" dirty="0"/>
          </a:p>
        </p:txBody>
      </p:sp>
      <p:sp>
        <p:nvSpPr>
          <p:cNvPr id="13" name="Marcador de texto 5">
            <a:extLst>
              <a:ext uri="{FF2B5EF4-FFF2-40B4-BE49-F238E27FC236}">
                <a16:creationId xmlns:a16="http://schemas.microsoft.com/office/drawing/2014/main" id="{A07787DD-E946-421C-A861-5BD9AEAF1870}"/>
              </a:ext>
            </a:extLst>
          </p:cNvPr>
          <p:cNvSpPr txBox="1">
            <a:spLocks/>
          </p:cNvSpPr>
          <p:nvPr/>
        </p:nvSpPr>
        <p:spPr>
          <a:xfrm>
            <a:off x="4148819" y="137290"/>
            <a:ext cx="4949391" cy="344488"/>
          </a:xfrm>
          <a:prstGeom prst="rect">
            <a:avLst/>
          </a:prstGeom>
        </p:spPr>
        <p:txBody>
          <a:bodyPr/>
          <a:lstStyle>
            <a:lvl1pPr indent="0" algn="r">
              <a:lnSpc>
                <a:spcPct val="90000"/>
              </a:lnSpc>
              <a:spcBef>
                <a:spcPts val="750"/>
              </a:spcBef>
              <a:buFont typeface="Arial" panose="020B0604020202020204" pitchFamily="34" charset="0"/>
              <a:buNone/>
              <a:defRPr b="1">
                <a:solidFill>
                  <a:schemeClr val="bg1"/>
                </a:solidFill>
                <a:latin typeface="+mj-lt"/>
              </a:defRPr>
            </a:lvl1pPr>
            <a:lvl2pPr marL="514350" indent="-171450">
              <a:lnSpc>
                <a:spcPct val="90000"/>
              </a:lnSpc>
              <a:spcBef>
                <a:spcPts val="375"/>
              </a:spcBef>
              <a:buFont typeface="Arial" panose="020B0604020202020204" pitchFamily="34" charset="0"/>
              <a:buChar char="•"/>
              <a:defRPr sz="1800"/>
            </a:lvl2pPr>
            <a:lvl3pPr marL="857250" indent="-171450">
              <a:lnSpc>
                <a:spcPct val="90000"/>
              </a:lnSpc>
              <a:spcBef>
                <a:spcPts val="375"/>
              </a:spcBef>
              <a:buFont typeface="Arial" panose="020B0604020202020204" pitchFamily="34" charset="0"/>
              <a:buChar char="•"/>
              <a:defRPr sz="1500"/>
            </a:lvl3pPr>
            <a:lvl4pPr marL="1200150" indent="-171450">
              <a:lnSpc>
                <a:spcPct val="90000"/>
              </a:lnSpc>
              <a:spcBef>
                <a:spcPts val="375"/>
              </a:spcBef>
              <a:buFont typeface="Arial" panose="020B0604020202020204" pitchFamily="34" charset="0"/>
              <a:buChar char="•"/>
            </a:lvl4pPr>
            <a:lvl5pPr marL="1543050" indent="-171450">
              <a:lnSpc>
                <a:spcPct val="90000"/>
              </a:lnSpc>
              <a:spcBef>
                <a:spcPts val="375"/>
              </a:spcBef>
              <a:buFont typeface="Arial" panose="020B0604020202020204" pitchFamily="34" charset="0"/>
              <a:buChar char="•"/>
            </a:lvl5pPr>
            <a:lvl6pPr marL="1885950" indent="-171450">
              <a:lnSpc>
                <a:spcPct val="90000"/>
              </a:lnSpc>
              <a:spcBef>
                <a:spcPts val="375"/>
              </a:spcBef>
              <a:buFont typeface="Arial" panose="020B0604020202020204" pitchFamily="34" charset="0"/>
              <a:buChar char="•"/>
            </a:lvl6pPr>
            <a:lvl7pPr marL="2228850" indent="-171450">
              <a:lnSpc>
                <a:spcPct val="90000"/>
              </a:lnSpc>
              <a:spcBef>
                <a:spcPts val="375"/>
              </a:spcBef>
              <a:buFont typeface="Arial" panose="020B0604020202020204" pitchFamily="34" charset="0"/>
              <a:buChar char="•"/>
            </a:lvl7pPr>
            <a:lvl8pPr marL="2571750" indent="-171450">
              <a:lnSpc>
                <a:spcPct val="90000"/>
              </a:lnSpc>
              <a:spcBef>
                <a:spcPts val="375"/>
              </a:spcBef>
              <a:buFont typeface="Arial" panose="020B0604020202020204" pitchFamily="34" charset="0"/>
              <a:buChar char="•"/>
            </a:lvl8pPr>
            <a:lvl9pPr marL="2914650" indent="-171450">
              <a:lnSpc>
                <a:spcPct val="90000"/>
              </a:lnSpc>
              <a:spcBef>
                <a:spcPts val="375"/>
              </a:spcBef>
              <a:buFont typeface="Arial" panose="020B0604020202020204" pitchFamily="34" charset="0"/>
              <a:buChar char="•"/>
            </a:lvl9pPr>
          </a:lstStyle>
          <a:p>
            <a:r>
              <a:rPr lang="es-AR" dirty="0" err="1"/>
              <a:t>Results</a:t>
            </a:r>
            <a:r>
              <a:rPr lang="es-AR" dirty="0"/>
              <a:t>: NBFI as </a:t>
            </a:r>
            <a:r>
              <a:rPr lang="es-AR" dirty="0" err="1"/>
              <a:t>continuous</a:t>
            </a:r>
            <a:r>
              <a:rPr lang="es-AR" dirty="0"/>
              <a:t> variable. Portfolio </a:t>
            </a:r>
            <a:r>
              <a:rPr lang="es-AR" dirty="0" err="1"/>
              <a:t>flows</a:t>
            </a:r>
            <a:r>
              <a:rPr lang="es-AR" dirty="0"/>
              <a:t>, 2004-2021</a:t>
            </a:r>
            <a:endParaRPr lang="en-US" dirty="0"/>
          </a:p>
          <a:p>
            <a:endParaRPr lang="en-US" dirty="0"/>
          </a:p>
        </p:txBody>
      </p:sp>
      <p:pic>
        <p:nvPicPr>
          <p:cNvPr id="5" name="Imagen 4">
            <a:extLst>
              <a:ext uri="{FF2B5EF4-FFF2-40B4-BE49-F238E27FC236}">
                <a16:creationId xmlns:a16="http://schemas.microsoft.com/office/drawing/2014/main" id="{4D768917-738B-4038-9CA6-6727863AB4F3}"/>
              </a:ext>
            </a:extLst>
          </p:cNvPr>
          <p:cNvPicPr>
            <a:picLocks noChangeAspect="1"/>
          </p:cNvPicPr>
          <p:nvPr/>
        </p:nvPicPr>
        <p:blipFill>
          <a:blip r:embed="rId3"/>
          <a:stretch>
            <a:fillRect/>
          </a:stretch>
        </p:blipFill>
        <p:spPr>
          <a:xfrm>
            <a:off x="997601" y="765515"/>
            <a:ext cx="3298877" cy="3286405"/>
          </a:xfrm>
          <a:prstGeom prst="rect">
            <a:avLst/>
          </a:prstGeom>
        </p:spPr>
      </p:pic>
      <p:pic>
        <p:nvPicPr>
          <p:cNvPr id="6" name="Imagen 5">
            <a:extLst>
              <a:ext uri="{FF2B5EF4-FFF2-40B4-BE49-F238E27FC236}">
                <a16:creationId xmlns:a16="http://schemas.microsoft.com/office/drawing/2014/main" id="{4EE703BD-C53A-4C8A-80E7-049D0A25341B}"/>
              </a:ext>
            </a:extLst>
          </p:cNvPr>
          <p:cNvPicPr>
            <a:picLocks noChangeAspect="1"/>
          </p:cNvPicPr>
          <p:nvPr/>
        </p:nvPicPr>
        <p:blipFill>
          <a:blip r:embed="rId4"/>
          <a:stretch>
            <a:fillRect/>
          </a:stretch>
        </p:blipFill>
        <p:spPr>
          <a:xfrm>
            <a:off x="941294" y="4168588"/>
            <a:ext cx="3324281" cy="540431"/>
          </a:xfrm>
          <a:prstGeom prst="rect">
            <a:avLst/>
          </a:prstGeom>
        </p:spPr>
      </p:pic>
      <p:pic>
        <p:nvPicPr>
          <p:cNvPr id="7" name="Imagen 6">
            <a:extLst>
              <a:ext uri="{FF2B5EF4-FFF2-40B4-BE49-F238E27FC236}">
                <a16:creationId xmlns:a16="http://schemas.microsoft.com/office/drawing/2014/main" id="{5F88CE0A-F716-40EB-81EE-216A848EDAEC}"/>
              </a:ext>
            </a:extLst>
          </p:cNvPr>
          <p:cNvPicPr>
            <a:picLocks noChangeAspect="1"/>
          </p:cNvPicPr>
          <p:nvPr/>
        </p:nvPicPr>
        <p:blipFill>
          <a:blip r:embed="rId5"/>
          <a:stretch>
            <a:fillRect/>
          </a:stretch>
        </p:blipFill>
        <p:spPr>
          <a:xfrm>
            <a:off x="5021203" y="1064584"/>
            <a:ext cx="3224044" cy="3595815"/>
          </a:xfrm>
          <a:prstGeom prst="rect">
            <a:avLst/>
          </a:prstGeom>
        </p:spPr>
      </p:pic>
      <p:pic>
        <p:nvPicPr>
          <p:cNvPr id="9" name="Imagen 8">
            <a:extLst>
              <a:ext uri="{FF2B5EF4-FFF2-40B4-BE49-F238E27FC236}">
                <a16:creationId xmlns:a16="http://schemas.microsoft.com/office/drawing/2014/main" id="{1FA4093D-3B36-4ADE-A47F-184319FC7B15}"/>
              </a:ext>
            </a:extLst>
          </p:cNvPr>
          <p:cNvPicPr>
            <a:picLocks noChangeAspect="1"/>
          </p:cNvPicPr>
          <p:nvPr/>
        </p:nvPicPr>
        <p:blipFill>
          <a:blip r:embed="rId6"/>
          <a:stretch>
            <a:fillRect/>
          </a:stretch>
        </p:blipFill>
        <p:spPr>
          <a:xfrm>
            <a:off x="5923430" y="765515"/>
            <a:ext cx="2292724" cy="271182"/>
          </a:xfrm>
          <a:prstGeom prst="rect">
            <a:avLst/>
          </a:prstGeom>
        </p:spPr>
      </p:pic>
      <p:sp>
        <p:nvSpPr>
          <p:cNvPr id="2" name="Elipse 1"/>
          <p:cNvSpPr/>
          <p:nvPr/>
        </p:nvSpPr>
        <p:spPr>
          <a:xfrm>
            <a:off x="1858537" y="1167160"/>
            <a:ext cx="1300975" cy="304801"/>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Elipse 10"/>
          <p:cNvSpPr/>
          <p:nvPr/>
        </p:nvSpPr>
        <p:spPr>
          <a:xfrm>
            <a:off x="1813933" y="1712444"/>
            <a:ext cx="836340" cy="304801"/>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Elipse 13"/>
          <p:cNvSpPr/>
          <p:nvPr/>
        </p:nvSpPr>
        <p:spPr>
          <a:xfrm>
            <a:off x="3601846" y="1712443"/>
            <a:ext cx="836340" cy="304801"/>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Elipse 14"/>
          <p:cNvSpPr/>
          <p:nvPr/>
        </p:nvSpPr>
        <p:spPr>
          <a:xfrm>
            <a:off x="1858536" y="2962124"/>
            <a:ext cx="1300975" cy="671124"/>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Elipse 16"/>
          <p:cNvSpPr/>
          <p:nvPr/>
        </p:nvSpPr>
        <p:spPr>
          <a:xfrm>
            <a:off x="5768817" y="1167160"/>
            <a:ext cx="1300975" cy="304801"/>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92541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4000501" y="144671"/>
            <a:ext cx="5064965" cy="344488"/>
          </a:xfrm>
        </p:spPr>
        <p:txBody>
          <a:bodyPr/>
          <a:lstStyle/>
          <a:p>
            <a:pPr algn="r"/>
            <a:r>
              <a:rPr lang="es-AR" sz="1400" dirty="0"/>
              <a:t>NBFI as </a:t>
            </a:r>
            <a:r>
              <a:rPr lang="es-AR" sz="1400" dirty="0" err="1"/>
              <a:t>continuous</a:t>
            </a:r>
            <a:r>
              <a:rPr lang="es-AR" sz="1400" dirty="0"/>
              <a:t> variable. Portfolio </a:t>
            </a:r>
            <a:r>
              <a:rPr lang="es-AR" sz="1400" dirty="0" err="1"/>
              <a:t>flows</a:t>
            </a:r>
            <a:r>
              <a:rPr lang="es-AR" sz="1400" dirty="0"/>
              <a:t>, </a:t>
            </a:r>
            <a:r>
              <a:rPr lang="es-AR" sz="1400" dirty="0" err="1"/>
              <a:t>Latam</a:t>
            </a:r>
            <a:r>
              <a:rPr lang="es-AR" sz="1400" dirty="0"/>
              <a:t>, 2004-2021</a:t>
            </a:r>
            <a:endParaRPr lang="en-US" sz="1400" dirty="0"/>
          </a:p>
          <a:p>
            <a:endParaRPr lang="en-US" sz="1400" dirty="0"/>
          </a:p>
        </p:txBody>
      </p:sp>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a:t>NBFI and capital flows</a:t>
            </a:r>
            <a:endParaRPr lang="en-US"/>
          </a:p>
          <a:p>
            <a:endParaRPr lang="en-US" dirty="0"/>
          </a:p>
        </p:txBody>
      </p:sp>
      <p:pic>
        <p:nvPicPr>
          <p:cNvPr id="2" name="Imagen 1">
            <a:extLst>
              <a:ext uri="{FF2B5EF4-FFF2-40B4-BE49-F238E27FC236}">
                <a16:creationId xmlns:a16="http://schemas.microsoft.com/office/drawing/2014/main" id="{73C566F3-FF24-4116-BAF2-7BA7D5AD08B7}"/>
              </a:ext>
            </a:extLst>
          </p:cNvPr>
          <p:cNvPicPr>
            <a:picLocks noChangeAspect="1"/>
          </p:cNvPicPr>
          <p:nvPr/>
        </p:nvPicPr>
        <p:blipFill>
          <a:blip r:embed="rId3"/>
          <a:stretch>
            <a:fillRect/>
          </a:stretch>
        </p:blipFill>
        <p:spPr>
          <a:xfrm>
            <a:off x="708733" y="765515"/>
            <a:ext cx="3536999" cy="3356471"/>
          </a:xfrm>
          <a:prstGeom prst="rect">
            <a:avLst/>
          </a:prstGeom>
        </p:spPr>
      </p:pic>
      <p:pic>
        <p:nvPicPr>
          <p:cNvPr id="4" name="Imagen 3">
            <a:extLst>
              <a:ext uri="{FF2B5EF4-FFF2-40B4-BE49-F238E27FC236}">
                <a16:creationId xmlns:a16="http://schemas.microsoft.com/office/drawing/2014/main" id="{CC2FC2A5-C7E2-4CED-A570-33D69E79AF02}"/>
              </a:ext>
            </a:extLst>
          </p:cNvPr>
          <p:cNvPicPr>
            <a:picLocks noChangeAspect="1"/>
          </p:cNvPicPr>
          <p:nvPr/>
        </p:nvPicPr>
        <p:blipFill>
          <a:blip r:embed="rId4"/>
          <a:stretch>
            <a:fillRect/>
          </a:stretch>
        </p:blipFill>
        <p:spPr>
          <a:xfrm>
            <a:off x="4982135" y="1118373"/>
            <a:ext cx="3379173" cy="3589972"/>
          </a:xfrm>
          <a:prstGeom prst="rect">
            <a:avLst/>
          </a:prstGeom>
        </p:spPr>
      </p:pic>
      <p:pic>
        <p:nvPicPr>
          <p:cNvPr id="7" name="Imagen 6">
            <a:extLst>
              <a:ext uri="{FF2B5EF4-FFF2-40B4-BE49-F238E27FC236}">
                <a16:creationId xmlns:a16="http://schemas.microsoft.com/office/drawing/2014/main" id="{32746A86-CACE-4DB1-8AE2-8B4FB851CB42}"/>
              </a:ext>
            </a:extLst>
          </p:cNvPr>
          <p:cNvPicPr>
            <a:picLocks noChangeAspect="1"/>
          </p:cNvPicPr>
          <p:nvPr/>
        </p:nvPicPr>
        <p:blipFill>
          <a:blip r:embed="rId5"/>
          <a:stretch>
            <a:fillRect/>
          </a:stretch>
        </p:blipFill>
        <p:spPr>
          <a:xfrm>
            <a:off x="837585" y="4202805"/>
            <a:ext cx="3324281" cy="540431"/>
          </a:xfrm>
          <a:prstGeom prst="rect">
            <a:avLst/>
          </a:prstGeom>
        </p:spPr>
      </p:pic>
      <p:pic>
        <p:nvPicPr>
          <p:cNvPr id="8" name="Imagen 7">
            <a:extLst>
              <a:ext uri="{FF2B5EF4-FFF2-40B4-BE49-F238E27FC236}">
                <a16:creationId xmlns:a16="http://schemas.microsoft.com/office/drawing/2014/main" id="{B8A4BB9E-1467-486C-83B3-946A5F552318}"/>
              </a:ext>
            </a:extLst>
          </p:cNvPr>
          <p:cNvPicPr>
            <a:picLocks noChangeAspect="1"/>
          </p:cNvPicPr>
          <p:nvPr/>
        </p:nvPicPr>
        <p:blipFill>
          <a:blip r:embed="rId6"/>
          <a:stretch>
            <a:fillRect/>
          </a:stretch>
        </p:blipFill>
        <p:spPr>
          <a:xfrm>
            <a:off x="5923430" y="765515"/>
            <a:ext cx="2292724" cy="271182"/>
          </a:xfrm>
          <a:prstGeom prst="rect">
            <a:avLst/>
          </a:prstGeom>
        </p:spPr>
      </p:pic>
      <p:sp>
        <p:nvSpPr>
          <p:cNvPr id="9" name="Elipse 8"/>
          <p:cNvSpPr/>
          <p:nvPr/>
        </p:nvSpPr>
        <p:spPr>
          <a:xfrm>
            <a:off x="1635512" y="1412489"/>
            <a:ext cx="1375317" cy="319668"/>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Elipse 11"/>
          <p:cNvSpPr/>
          <p:nvPr/>
        </p:nvSpPr>
        <p:spPr>
          <a:xfrm>
            <a:off x="1635512" y="2958790"/>
            <a:ext cx="1375317" cy="743415"/>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Elipse 12"/>
          <p:cNvSpPr/>
          <p:nvPr/>
        </p:nvSpPr>
        <p:spPr>
          <a:xfrm>
            <a:off x="5845324" y="3259875"/>
            <a:ext cx="1375317" cy="323384"/>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784728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4150331" y="131224"/>
            <a:ext cx="4935305" cy="359122"/>
          </a:xfrm>
        </p:spPr>
        <p:txBody>
          <a:bodyPr/>
          <a:lstStyle/>
          <a:p>
            <a:pPr algn="r"/>
            <a:r>
              <a:rPr lang="es-AR" sz="1400" dirty="0"/>
              <a:t>NBFI as </a:t>
            </a:r>
            <a:r>
              <a:rPr lang="es-AR" sz="1400" dirty="0" err="1"/>
              <a:t>continuous</a:t>
            </a:r>
            <a:r>
              <a:rPr lang="es-AR" sz="1400" dirty="0"/>
              <a:t> variable. Total </a:t>
            </a:r>
            <a:r>
              <a:rPr lang="es-AR" sz="1400" dirty="0" err="1"/>
              <a:t>flows</a:t>
            </a:r>
            <a:r>
              <a:rPr lang="es-AR" sz="1400" dirty="0"/>
              <a:t>, 2004-2021</a:t>
            </a:r>
            <a:endParaRPr lang="en-US" sz="1400" dirty="0"/>
          </a:p>
          <a:p>
            <a:endParaRPr lang="en-US" sz="1400" dirty="0"/>
          </a:p>
        </p:txBody>
      </p:sp>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a:t>NBFI and capital flows</a:t>
            </a:r>
            <a:endParaRPr lang="en-US"/>
          </a:p>
          <a:p>
            <a:endParaRPr lang="en-US" dirty="0"/>
          </a:p>
        </p:txBody>
      </p:sp>
      <p:pic>
        <p:nvPicPr>
          <p:cNvPr id="3" name="Imagen 2">
            <a:extLst>
              <a:ext uri="{FF2B5EF4-FFF2-40B4-BE49-F238E27FC236}">
                <a16:creationId xmlns:a16="http://schemas.microsoft.com/office/drawing/2014/main" id="{41EBD553-F02E-493B-9AD2-D45F61AACBA9}"/>
              </a:ext>
            </a:extLst>
          </p:cNvPr>
          <p:cNvPicPr>
            <a:picLocks noChangeAspect="1"/>
          </p:cNvPicPr>
          <p:nvPr/>
        </p:nvPicPr>
        <p:blipFill>
          <a:blip r:embed="rId3"/>
          <a:stretch>
            <a:fillRect/>
          </a:stretch>
        </p:blipFill>
        <p:spPr>
          <a:xfrm>
            <a:off x="898632" y="847165"/>
            <a:ext cx="3560582" cy="3378851"/>
          </a:xfrm>
          <a:prstGeom prst="rect">
            <a:avLst/>
          </a:prstGeom>
        </p:spPr>
      </p:pic>
      <p:pic>
        <p:nvPicPr>
          <p:cNvPr id="4" name="Imagen 3">
            <a:extLst>
              <a:ext uri="{FF2B5EF4-FFF2-40B4-BE49-F238E27FC236}">
                <a16:creationId xmlns:a16="http://schemas.microsoft.com/office/drawing/2014/main" id="{7167DFFA-9857-4088-BC7A-DF70B5FE6D1A}"/>
              </a:ext>
            </a:extLst>
          </p:cNvPr>
          <p:cNvPicPr>
            <a:picLocks noChangeAspect="1"/>
          </p:cNvPicPr>
          <p:nvPr/>
        </p:nvPicPr>
        <p:blipFill>
          <a:blip r:embed="rId4"/>
          <a:stretch>
            <a:fillRect/>
          </a:stretch>
        </p:blipFill>
        <p:spPr>
          <a:xfrm>
            <a:off x="5217227" y="1190065"/>
            <a:ext cx="3237408" cy="3439363"/>
          </a:xfrm>
          <a:prstGeom prst="rect">
            <a:avLst/>
          </a:prstGeom>
        </p:spPr>
      </p:pic>
      <p:pic>
        <p:nvPicPr>
          <p:cNvPr id="7" name="Imagen 6">
            <a:extLst>
              <a:ext uri="{FF2B5EF4-FFF2-40B4-BE49-F238E27FC236}">
                <a16:creationId xmlns:a16="http://schemas.microsoft.com/office/drawing/2014/main" id="{9521DCD2-E287-420B-BF69-6BB4164BF2D4}"/>
              </a:ext>
            </a:extLst>
          </p:cNvPr>
          <p:cNvPicPr>
            <a:picLocks noChangeAspect="1"/>
          </p:cNvPicPr>
          <p:nvPr/>
        </p:nvPicPr>
        <p:blipFill>
          <a:blip r:embed="rId5"/>
          <a:stretch>
            <a:fillRect/>
          </a:stretch>
        </p:blipFill>
        <p:spPr>
          <a:xfrm>
            <a:off x="929751" y="4226016"/>
            <a:ext cx="3434576" cy="558362"/>
          </a:xfrm>
          <a:prstGeom prst="rect">
            <a:avLst/>
          </a:prstGeom>
        </p:spPr>
      </p:pic>
      <p:pic>
        <p:nvPicPr>
          <p:cNvPr id="8" name="Imagen 7">
            <a:extLst>
              <a:ext uri="{FF2B5EF4-FFF2-40B4-BE49-F238E27FC236}">
                <a16:creationId xmlns:a16="http://schemas.microsoft.com/office/drawing/2014/main" id="{2DA7ABDB-D50E-4554-95F4-8746700935E9}"/>
              </a:ext>
            </a:extLst>
          </p:cNvPr>
          <p:cNvPicPr>
            <a:picLocks noChangeAspect="1"/>
          </p:cNvPicPr>
          <p:nvPr/>
        </p:nvPicPr>
        <p:blipFill>
          <a:blip r:embed="rId6"/>
          <a:stretch>
            <a:fillRect/>
          </a:stretch>
        </p:blipFill>
        <p:spPr>
          <a:xfrm>
            <a:off x="6161911" y="793402"/>
            <a:ext cx="2292724" cy="271182"/>
          </a:xfrm>
          <a:prstGeom prst="rect">
            <a:avLst/>
          </a:prstGeom>
        </p:spPr>
      </p:pic>
      <p:sp>
        <p:nvSpPr>
          <p:cNvPr id="9" name="Elipse 8"/>
          <p:cNvSpPr/>
          <p:nvPr/>
        </p:nvSpPr>
        <p:spPr>
          <a:xfrm>
            <a:off x="6025609" y="3248725"/>
            <a:ext cx="1356498" cy="41631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Elipse 11"/>
          <p:cNvSpPr/>
          <p:nvPr/>
        </p:nvSpPr>
        <p:spPr>
          <a:xfrm>
            <a:off x="6125247" y="1190065"/>
            <a:ext cx="1356498" cy="41631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57914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4572000" y="116130"/>
            <a:ext cx="4500189" cy="344488"/>
          </a:xfrm>
        </p:spPr>
        <p:txBody>
          <a:bodyPr/>
          <a:lstStyle/>
          <a:p>
            <a:pPr algn="r"/>
            <a:r>
              <a:rPr lang="es-AR" sz="1400" dirty="0"/>
              <a:t>NBFI as </a:t>
            </a:r>
            <a:r>
              <a:rPr lang="es-AR" sz="1400" dirty="0" err="1"/>
              <a:t>continuous</a:t>
            </a:r>
            <a:r>
              <a:rPr lang="es-AR" sz="1400" dirty="0"/>
              <a:t> variable. Total </a:t>
            </a:r>
            <a:r>
              <a:rPr lang="es-AR" sz="1400" dirty="0" err="1"/>
              <a:t>flows</a:t>
            </a:r>
            <a:r>
              <a:rPr lang="es-AR" sz="1400" dirty="0"/>
              <a:t>, </a:t>
            </a:r>
            <a:r>
              <a:rPr lang="es-AR" sz="1400" dirty="0" err="1"/>
              <a:t>Latam</a:t>
            </a:r>
            <a:r>
              <a:rPr lang="es-AR" sz="1400" dirty="0"/>
              <a:t>, 2004-2021</a:t>
            </a:r>
            <a:endParaRPr lang="en-US" sz="1400" dirty="0"/>
          </a:p>
          <a:p>
            <a:endParaRPr lang="en-US" sz="1400" dirty="0"/>
          </a:p>
        </p:txBody>
      </p:sp>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dirty="0"/>
              <a:t>NBFI and capital </a:t>
            </a:r>
            <a:r>
              <a:rPr lang="es-AR" dirty="0" err="1"/>
              <a:t>flows</a:t>
            </a:r>
            <a:endParaRPr lang="en-US" dirty="0"/>
          </a:p>
          <a:p>
            <a:endParaRPr lang="en-US" dirty="0"/>
          </a:p>
        </p:txBody>
      </p:sp>
      <p:pic>
        <p:nvPicPr>
          <p:cNvPr id="2" name="Imagen 1">
            <a:extLst>
              <a:ext uri="{FF2B5EF4-FFF2-40B4-BE49-F238E27FC236}">
                <a16:creationId xmlns:a16="http://schemas.microsoft.com/office/drawing/2014/main" id="{D1FA986A-A56F-46CC-9521-71139C45461D}"/>
              </a:ext>
            </a:extLst>
          </p:cNvPr>
          <p:cNvPicPr>
            <a:picLocks noChangeAspect="1"/>
          </p:cNvPicPr>
          <p:nvPr/>
        </p:nvPicPr>
        <p:blipFill>
          <a:blip r:embed="rId3"/>
          <a:stretch>
            <a:fillRect/>
          </a:stretch>
        </p:blipFill>
        <p:spPr>
          <a:xfrm>
            <a:off x="941294" y="839974"/>
            <a:ext cx="3373251" cy="3328614"/>
          </a:xfrm>
          <a:prstGeom prst="rect">
            <a:avLst/>
          </a:prstGeom>
        </p:spPr>
      </p:pic>
      <p:pic>
        <p:nvPicPr>
          <p:cNvPr id="4" name="Imagen 3">
            <a:extLst>
              <a:ext uri="{FF2B5EF4-FFF2-40B4-BE49-F238E27FC236}">
                <a16:creationId xmlns:a16="http://schemas.microsoft.com/office/drawing/2014/main" id="{9631509E-543D-4F7E-9794-40267CCFDD46}"/>
              </a:ext>
            </a:extLst>
          </p:cNvPr>
          <p:cNvPicPr>
            <a:picLocks noChangeAspect="1"/>
          </p:cNvPicPr>
          <p:nvPr/>
        </p:nvPicPr>
        <p:blipFill>
          <a:blip r:embed="rId4"/>
          <a:stretch>
            <a:fillRect/>
          </a:stretch>
        </p:blipFill>
        <p:spPr>
          <a:xfrm>
            <a:off x="4972836" y="1071962"/>
            <a:ext cx="3373252" cy="3456149"/>
          </a:xfrm>
          <a:prstGeom prst="rect">
            <a:avLst/>
          </a:prstGeom>
        </p:spPr>
      </p:pic>
      <p:pic>
        <p:nvPicPr>
          <p:cNvPr id="7" name="Imagen 6">
            <a:extLst>
              <a:ext uri="{FF2B5EF4-FFF2-40B4-BE49-F238E27FC236}">
                <a16:creationId xmlns:a16="http://schemas.microsoft.com/office/drawing/2014/main" id="{7213BE56-FB78-4D6A-828B-A99C5670898C}"/>
              </a:ext>
            </a:extLst>
          </p:cNvPr>
          <p:cNvPicPr>
            <a:picLocks noChangeAspect="1"/>
          </p:cNvPicPr>
          <p:nvPr/>
        </p:nvPicPr>
        <p:blipFill>
          <a:blip r:embed="rId5"/>
          <a:stretch>
            <a:fillRect/>
          </a:stretch>
        </p:blipFill>
        <p:spPr>
          <a:xfrm>
            <a:off x="941294" y="4168588"/>
            <a:ext cx="3324281" cy="540431"/>
          </a:xfrm>
          <a:prstGeom prst="rect">
            <a:avLst/>
          </a:prstGeom>
        </p:spPr>
      </p:pic>
      <p:pic>
        <p:nvPicPr>
          <p:cNvPr id="8" name="Imagen 7">
            <a:extLst>
              <a:ext uri="{FF2B5EF4-FFF2-40B4-BE49-F238E27FC236}">
                <a16:creationId xmlns:a16="http://schemas.microsoft.com/office/drawing/2014/main" id="{76936E3E-BECE-42FF-ABF8-83AC1164B92A}"/>
              </a:ext>
            </a:extLst>
          </p:cNvPr>
          <p:cNvPicPr>
            <a:picLocks noChangeAspect="1"/>
          </p:cNvPicPr>
          <p:nvPr/>
        </p:nvPicPr>
        <p:blipFill>
          <a:blip r:embed="rId6"/>
          <a:stretch>
            <a:fillRect/>
          </a:stretch>
        </p:blipFill>
        <p:spPr>
          <a:xfrm>
            <a:off x="5923430" y="765515"/>
            <a:ext cx="2292724" cy="271182"/>
          </a:xfrm>
          <a:prstGeom prst="rect">
            <a:avLst/>
          </a:prstGeom>
        </p:spPr>
      </p:pic>
      <p:sp>
        <p:nvSpPr>
          <p:cNvPr id="9" name="Elipse 8"/>
          <p:cNvSpPr/>
          <p:nvPr/>
        </p:nvSpPr>
        <p:spPr>
          <a:xfrm>
            <a:off x="5839755" y="1392762"/>
            <a:ext cx="1356498" cy="41631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Elipse 9"/>
          <p:cNvSpPr/>
          <p:nvPr/>
        </p:nvSpPr>
        <p:spPr>
          <a:xfrm>
            <a:off x="1858770" y="3054294"/>
            <a:ext cx="1356498" cy="416310"/>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82972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4390465" y="182876"/>
            <a:ext cx="4681724" cy="248771"/>
          </a:xfrm>
        </p:spPr>
        <p:txBody>
          <a:bodyPr/>
          <a:lstStyle/>
          <a:p>
            <a:pPr algn="r"/>
            <a:r>
              <a:rPr lang="es-AR" sz="1400" dirty="0"/>
              <a:t>NBFI as </a:t>
            </a:r>
            <a:r>
              <a:rPr lang="es-AR" sz="1400" dirty="0" err="1"/>
              <a:t>categorical</a:t>
            </a:r>
            <a:r>
              <a:rPr lang="es-AR" sz="1400" dirty="0"/>
              <a:t> variable. Portfolio </a:t>
            </a:r>
            <a:r>
              <a:rPr lang="es-AR" sz="1400" dirty="0" err="1"/>
              <a:t>flows</a:t>
            </a:r>
            <a:r>
              <a:rPr lang="es-AR" sz="1400" dirty="0"/>
              <a:t>, 2007q3-2012q2</a:t>
            </a:r>
            <a:endParaRPr lang="en-US" sz="1400" dirty="0"/>
          </a:p>
          <a:p>
            <a:endParaRPr lang="en-US" sz="1400" dirty="0"/>
          </a:p>
        </p:txBody>
      </p:sp>
      <p:pic>
        <p:nvPicPr>
          <p:cNvPr id="10" name="Imagen 9"/>
          <p:cNvPicPr>
            <a:picLocks noChangeAspect="1"/>
          </p:cNvPicPr>
          <p:nvPr/>
        </p:nvPicPr>
        <p:blipFill>
          <a:blip r:embed="rId3"/>
          <a:stretch>
            <a:fillRect/>
          </a:stretch>
        </p:blipFill>
        <p:spPr>
          <a:xfrm>
            <a:off x="203252" y="696378"/>
            <a:ext cx="8868937" cy="4000483"/>
          </a:xfrm>
          <a:prstGeom prst="rect">
            <a:avLst/>
          </a:prstGeom>
        </p:spPr>
      </p:pic>
      <p:sp>
        <p:nvSpPr>
          <p:cNvPr id="4"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dirty="0"/>
              <a:t>NBFI and capital </a:t>
            </a:r>
            <a:r>
              <a:rPr lang="es-AR" dirty="0" err="1"/>
              <a:t>flows</a:t>
            </a:r>
            <a:endParaRPr lang="en-US" dirty="0"/>
          </a:p>
          <a:p>
            <a:endParaRPr lang="en-US" dirty="0"/>
          </a:p>
        </p:txBody>
      </p:sp>
    </p:spTree>
    <p:extLst>
      <p:ext uri="{BB962C8B-B14F-4D97-AF65-F5344CB8AC3E}">
        <p14:creationId xmlns:p14="http://schemas.microsoft.com/office/powerpoint/2010/main" val="5996545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4390465" y="190830"/>
            <a:ext cx="4681724" cy="248771"/>
          </a:xfrm>
        </p:spPr>
        <p:txBody>
          <a:bodyPr/>
          <a:lstStyle/>
          <a:p>
            <a:pPr algn="r"/>
            <a:r>
              <a:rPr lang="es-AR" sz="1400" dirty="0"/>
              <a:t>NBFI as </a:t>
            </a:r>
            <a:r>
              <a:rPr lang="es-AR" sz="1400" dirty="0" err="1"/>
              <a:t>categorical</a:t>
            </a:r>
            <a:r>
              <a:rPr lang="es-AR" sz="1400" dirty="0"/>
              <a:t> variable. Portfolio </a:t>
            </a:r>
            <a:r>
              <a:rPr lang="es-AR" sz="1400" dirty="0" err="1"/>
              <a:t>flows</a:t>
            </a:r>
            <a:r>
              <a:rPr lang="es-AR" sz="1400" dirty="0"/>
              <a:t>, 2012q3-2017q2</a:t>
            </a:r>
            <a:endParaRPr lang="en-US" sz="1400" dirty="0"/>
          </a:p>
          <a:p>
            <a:endParaRPr lang="en-US" sz="1400" dirty="0"/>
          </a:p>
        </p:txBody>
      </p:sp>
      <p:pic>
        <p:nvPicPr>
          <p:cNvPr id="4" name="Imagen 3"/>
          <p:cNvPicPr>
            <a:picLocks noChangeAspect="1"/>
          </p:cNvPicPr>
          <p:nvPr/>
        </p:nvPicPr>
        <p:blipFill>
          <a:blip r:embed="rId3"/>
          <a:stretch>
            <a:fillRect/>
          </a:stretch>
        </p:blipFill>
        <p:spPr>
          <a:xfrm>
            <a:off x="155747" y="633026"/>
            <a:ext cx="8765615" cy="4212025"/>
          </a:xfrm>
          <a:prstGeom prst="rect">
            <a:avLst/>
          </a:prstGeom>
        </p:spPr>
      </p:pic>
      <p:sp>
        <p:nvSpPr>
          <p:cNvPr id="5"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dirty="0"/>
              <a:t>NBFI and capital </a:t>
            </a:r>
            <a:r>
              <a:rPr lang="es-AR" dirty="0" err="1"/>
              <a:t>flows</a:t>
            </a:r>
            <a:endParaRPr lang="en-US" dirty="0"/>
          </a:p>
          <a:p>
            <a:endParaRPr lang="en-US" dirty="0"/>
          </a:p>
        </p:txBody>
      </p:sp>
    </p:spTree>
    <p:extLst>
      <p:ext uri="{BB962C8B-B14F-4D97-AF65-F5344CB8AC3E}">
        <p14:creationId xmlns:p14="http://schemas.microsoft.com/office/powerpoint/2010/main" val="7095019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4390465" y="170983"/>
            <a:ext cx="4681724" cy="248771"/>
          </a:xfrm>
        </p:spPr>
        <p:txBody>
          <a:bodyPr/>
          <a:lstStyle/>
          <a:p>
            <a:pPr algn="r"/>
            <a:r>
              <a:rPr lang="es-AR" sz="1400" dirty="0"/>
              <a:t>NBFI as </a:t>
            </a:r>
            <a:r>
              <a:rPr lang="es-AR" sz="1400" dirty="0" err="1"/>
              <a:t>categorical</a:t>
            </a:r>
            <a:r>
              <a:rPr lang="es-AR" sz="1400" dirty="0"/>
              <a:t> variable. Portfolio </a:t>
            </a:r>
            <a:r>
              <a:rPr lang="es-AR" sz="1400" dirty="0" err="1"/>
              <a:t>flows</a:t>
            </a:r>
            <a:r>
              <a:rPr lang="es-AR" sz="1400" dirty="0"/>
              <a:t>, 2017q3-2021q4</a:t>
            </a:r>
            <a:endParaRPr lang="en-US" sz="1400" dirty="0"/>
          </a:p>
          <a:p>
            <a:endParaRPr lang="en-US" sz="1400" dirty="0"/>
          </a:p>
        </p:txBody>
      </p:sp>
      <p:pic>
        <p:nvPicPr>
          <p:cNvPr id="2" name="Imagen 1"/>
          <p:cNvPicPr>
            <a:picLocks noChangeAspect="1"/>
          </p:cNvPicPr>
          <p:nvPr/>
        </p:nvPicPr>
        <p:blipFill>
          <a:blip r:embed="rId3"/>
          <a:stretch>
            <a:fillRect/>
          </a:stretch>
        </p:blipFill>
        <p:spPr>
          <a:xfrm>
            <a:off x="198783" y="617567"/>
            <a:ext cx="8700244" cy="4228571"/>
          </a:xfrm>
          <a:prstGeom prst="rect">
            <a:avLst/>
          </a:prstGeom>
        </p:spPr>
      </p:pic>
      <p:sp>
        <p:nvSpPr>
          <p:cNvPr id="4"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dirty="0"/>
              <a:t>NBFI and capital </a:t>
            </a:r>
            <a:r>
              <a:rPr lang="es-AR" dirty="0" err="1"/>
              <a:t>flows</a:t>
            </a:r>
            <a:endParaRPr lang="en-US" dirty="0"/>
          </a:p>
          <a:p>
            <a:endParaRPr lang="en-US" dirty="0"/>
          </a:p>
        </p:txBody>
      </p:sp>
    </p:spTree>
    <p:extLst>
      <p:ext uri="{BB962C8B-B14F-4D97-AF65-F5344CB8AC3E}">
        <p14:creationId xmlns:p14="http://schemas.microsoft.com/office/powerpoint/2010/main" val="31743133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4390465" y="141246"/>
            <a:ext cx="4681724" cy="248771"/>
          </a:xfrm>
        </p:spPr>
        <p:txBody>
          <a:bodyPr/>
          <a:lstStyle/>
          <a:p>
            <a:pPr algn="r"/>
            <a:r>
              <a:rPr lang="es-AR" sz="1400" dirty="0"/>
              <a:t>NBFI as </a:t>
            </a:r>
            <a:r>
              <a:rPr lang="es-AR" sz="1400" dirty="0" err="1"/>
              <a:t>categorical</a:t>
            </a:r>
            <a:r>
              <a:rPr lang="es-AR" sz="1400" dirty="0"/>
              <a:t> variable. </a:t>
            </a:r>
            <a:r>
              <a:rPr lang="es-AR" sz="1400" dirty="0" smtClean="0"/>
              <a:t>Total </a:t>
            </a:r>
            <a:r>
              <a:rPr lang="es-AR" sz="1400" dirty="0" err="1"/>
              <a:t>flows</a:t>
            </a:r>
            <a:r>
              <a:rPr lang="es-AR" sz="1400" dirty="0"/>
              <a:t>, </a:t>
            </a:r>
            <a:r>
              <a:rPr lang="es-AR" sz="1400" dirty="0" smtClean="0"/>
              <a:t>2007q3-2012q2</a:t>
            </a:r>
            <a:endParaRPr lang="en-US" sz="1400" dirty="0"/>
          </a:p>
          <a:p>
            <a:endParaRPr lang="en-US" sz="1400" dirty="0"/>
          </a:p>
        </p:txBody>
      </p:sp>
      <p:graphicFrame>
        <p:nvGraphicFramePr>
          <p:cNvPr id="4" name="Tabla 3"/>
          <p:cNvGraphicFramePr>
            <a:graphicFrameLocks noGrp="1"/>
          </p:cNvGraphicFramePr>
          <p:nvPr>
            <p:extLst>
              <p:ext uri="{D42A27DB-BD31-4B8C-83A1-F6EECF244321}">
                <p14:modId xmlns:p14="http://schemas.microsoft.com/office/powerpoint/2010/main" val="1739553252"/>
              </p:ext>
            </p:extLst>
          </p:nvPr>
        </p:nvGraphicFramePr>
        <p:xfrm>
          <a:off x="1654464" y="654391"/>
          <a:ext cx="5472001" cy="4273215"/>
        </p:xfrm>
        <a:graphic>
          <a:graphicData uri="http://schemas.openxmlformats.org/drawingml/2006/table">
            <a:tbl>
              <a:tblPr/>
              <a:tblGrid>
                <a:gridCol w="1287528">
                  <a:extLst>
                    <a:ext uri="{9D8B030D-6E8A-4147-A177-3AD203B41FA5}">
                      <a16:colId xmlns:a16="http://schemas.microsoft.com/office/drawing/2014/main" val="399379187"/>
                    </a:ext>
                  </a:extLst>
                </a:gridCol>
                <a:gridCol w="476863">
                  <a:extLst>
                    <a:ext uri="{9D8B030D-6E8A-4147-A177-3AD203B41FA5}">
                      <a16:colId xmlns:a16="http://schemas.microsoft.com/office/drawing/2014/main" val="797919122"/>
                    </a:ext>
                  </a:extLst>
                </a:gridCol>
                <a:gridCol w="476863">
                  <a:extLst>
                    <a:ext uri="{9D8B030D-6E8A-4147-A177-3AD203B41FA5}">
                      <a16:colId xmlns:a16="http://schemas.microsoft.com/office/drawing/2014/main" val="932296970"/>
                    </a:ext>
                  </a:extLst>
                </a:gridCol>
                <a:gridCol w="119216">
                  <a:extLst>
                    <a:ext uri="{9D8B030D-6E8A-4147-A177-3AD203B41FA5}">
                      <a16:colId xmlns:a16="http://schemas.microsoft.com/office/drawing/2014/main" val="213770158"/>
                    </a:ext>
                  </a:extLst>
                </a:gridCol>
                <a:gridCol w="476863">
                  <a:extLst>
                    <a:ext uri="{9D8B030D-6E8A-4147-A177-3AD203B41FA5}">
                      <a16:colId xmlns:a16="http://schemas.microsoft.com/office/drawing/2014/main" val="17723077"/>
                    </a:ext>
                  </a:extLst>
                </a:gridCol>
                <a:gridCol w="476863">
                  <a:extLst>
                    <a:ext uri="{9D8B030D-6E8A-4147-A177-3AD203B41FA5}">
                      <a16:colId xmlns:a16="http://schemas.microsoft.com/office/drawing/2014/main" val="3851272066"/>
                    </a:ext>
                  </a:extLst>
                </a:gridCol>
                <a:gridCol w="137098">
                  <a:extLst>
                    <a:ext uri="{9D8B030D-6E8A-4147-A177-3AD203B41FA5}">
                      <a16:colId xmlns:a16="http://schemas.microsoft.com/office/drawing/2014/main" val="440293478"/>
                    </a:ext>
                  </a:extLst>
                </a:gridCol>
                <a:gridCol w="476863">
                  <a:extLst>
                    <a:ext uri="{9D8B030D-6E8A-4147-A177-3AD203B41FA5}">
                      <a16:colId xmlns:a16="http://schemas.microsoft.com/office/drawing/2014/main" val="2136630814"/>
                    </a:ext>
                  </a:extLst>
                </a:gridCol>
                <a:gridCol w="476863">
                  <a:extLst>
                    <a:ext uri="{9D8B030D-6E8A-4147-A177-3AD203B41FA5}">
                      <a16:colId xmlns:a16="http://schemas.microsoft.com/office/drawing/2014/main" val="2650336963"/>
                    </a:ext>
                  </a:extLst>
                </a:gridCol>
                <a:gridCol w="113255">
                  <a:extLst>
                    <a:ext uri="{9D8B030D-6E8A-4147-A177-3AD203B41FA5}">
                      <a16:colId xmlns:a16="http://schemas.microsoft.com/office/drawing/2014/main" val="173181998"/>
                    </a:ext>
                  </a:extLst>
                </a:gridCol>
                <a:gridCol w="476863">
                  <a:extLst>
                    <a:ext uri="{9D8B030D-6E8A-4147-A177-3AD203B41FA5}">
                      <a16:colId xmlns:a16="http://schemas.microsoft.com/office/drawing/2014/main" val="776936133"/>
                    </a:ext>
                  </a:extLst>
                </a:gridCol>
                <a:gridCol w="476863">
                  <a:extLst>
                    <a:ext uri="{9D8B030D-6E8A-4147-A177-3AD203B41FA5}">
                      <a16:colId xmlns:a16="http://schemas.microsoft.com/office/drawing/2014/main" val="3737529531"/>
                    </a:ext>
                  </a:extLst>
                </a:gridCol>
              </a:tblGrid>
              <a:tr h="122220">
                <a:tc gridSpan="12">
                  <a:txBody>
                    <a:bodyPr/>
                    <a:lstStyle/>
                    <a:p>
                      <a:pPr algn="ctr" fontAlgn="b"/>
                      <a:r>
                        <a:rPr lang="en-US" sz="700" b="0" i="0" u="none" strike="noStrike">
                          <a:solidFill>
                            <a:srgbClr val="FFFFFF"/>
                          </a:solidFill>
                          <a:effectLst/>
                          <a:latin typeface="Calibri" panose="020F0502020204030204" pitchFamily="34" charset="0"/>
                        </a:rPr>
                        <a:t>Total inflows to selected EMEs,  2007q3-2012q2</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08215C"/>
                    </a:solidFill>
                  </a:tcPr>
                </a:tc>
                <a:tc hMerge="1">
                  <a:txBody>
                    <a:bodyPr/>
                    <a:lstStyle/>
                    <a:p>
                      <a:endParaRPr lang="es-419"/>
                    </a:p>
                  </a:txBody>
                  <a:tcPr/>
                </a:tc>
                <a:tc hMerge="1">
                  <a:txBody>
                    <a:bodyPr/>
                    <a:lstStyle/>
                    <a:p>
                      <a:endParaRPr lang="es-419"/>
                    </a:p>
                  </a:txBody>
                  <a:tcPr/>
                </a:tc>
                <a:tc hMerge="1">
                  <a:txBody>
                    <a:bodyPr/>
                    <a:lstStyle/>
                    <a:p>
                      <a:endParaRPr lang="es-419"/>
                    </a:p>
                  </a:txBody>
                  <a:tcPr/>
                </a:tc>
                <a:tc hMerge="1">
                  <a:txBody>
                    <a:bodyPr/>
                    <a:lstStyle/>
                    <a:p>
                      <a:endParaRPr lang="es-419"/>
                    </a:p>
                  </a:txBody>
                  <a:tcPr/>
                </a:tc>
                <a:tc hMerge="1">
                  <a:txBody>
                    <a:bodyPr/>
                    <a:lstStyle/>
                    <a:p>
                      <a:endParaRPr lang="es-419"/>
                    </a:p>
                  </a:txBody>
                  <a:tcPr/>
                </a:tc>
                <a:tc hMerge="1">
                  <a:txBody>
                    <a:bodyPr/>
                    <a:lstStyle/>
                    <a:p>
                      <a:endParaRPr lang="es-419"/>
                    </a:p>
                  </a:txBody>
                  <a:tcPr/>
                </a:tc>
                <a:tc hMerge="1">
                  <a:txBody>
                    <a:bodyPr/>
                    <a:lstStyle/>
                    <a:p>
                      <a:endParaRPr lang="es-419"/>
                    </a:p>
                  </a:txBody>
                  <a:tcPr/>
                </a:tc>
                <a:tc hMerge="1">
                  <a:txBody>
                    <a:bodyPr/>
                    <a:lstStyle/>
                    <a:p>
                      <a:endParaRPr lang="es-419"/>
                    </a:p>
                  </a:txBody>
                  <a:tcPr/>
                </a:tc>
                <a:tc hMerge="1">
                  <a:txBody>
                    <a:bodyPr/>
                    <a:lstStyle/>
                    <a:p>
                      <a:endParaRPr lang="es-419"/>
                    </a:p>
                  </a:txBody>
                  <a:tcPr/>
                </a:tc>
                <a:tc hMerge="1">
                  <a:txBody>
                    <a:bodyPr/>
                    <a:lstStyle/>
                    <a:p>
                      <a:endParaRPr lang="es-419"/>
                    </a:p>
                  </a:txBody>
                  <a:tcPr/>
                </a:tc>
                <a:tc hMerge="1">
                  <a:txBody>
                    <a:bodyPr/>
                    <a:lstStyle/>
                    <a:p>
                      <a:endParaRPr lang="es-419"/>
                    </a:p>
                  </a:txBody>
                  <a:tcPr/>
                </a:tc>
                <a:extLst>
                  <a:ext uri="{0D108BD9-81ED-4DB2-BD59-A6C34878D82A}">
                    <a16:rowId xmlns:a16="http://schemas.microsoft.com/office/drawing/2014/main" val="2885374178"/>
                  </a:ext>
                </a:extLst>
              </a:tr>
              <a:tr h="122220">
                <a:tc>
                  <a:txBody>
                    <a:bodyPr/>
                    <a:lstStyle/>
                    <a:p>
                      <a:pPr algn="ctr" fontAlgn="b"/>
                      <a:r>
                        <a:rPr lang="es-419" sz="700" b="0" i="0" u="none" strike="noStrike" dirty="0">
                          <a:solidFill>
                            <a:srgbClr val="000000"/>
                          </a:solidFill>
                          <a:effectLst/>
                          <a:latin typeface="Calibri" panose="020F0502020204030204" pitchFamily="34" charset="0"/>
                        </a:rPr>
                        <a:t> </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(1)</a:t>
                      </a:r>
                    </a:p>
                  </a:txBody>
                  <a:tcPr marL="4665" marR="4665" marT="4665"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(2)</a:t>
                      </a:r>
                    </a:p>
                  </a:txBody>
                  <a:tcPr marL="4665" marR="4665" marT="4665"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(3)</a:t>
                      </a:r>
                    </a:p>
                  </a:txBody>
                  <a:tcPr marL="4665" marR="4665" marT="4665"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(3)</a:t>
                      </a:r>
                    </a:p>
                  </a:txBody>
                  <a:tcPr marL="4665" marR="4665" marT="4665"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(5)</a:t>
                      </a:r>
                    </a:p>
                  </a:txBody>
                  <a:tcPr marL="4665" marR="4665" marT="4665"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(6)</a:t>
                      </a:r>
                    </a:p>
                  </a:txBody>
                  <a:tcPr marL="4665" marR="4665" marT="4665"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(7)</a:t>
                      </a:r>
                    </a:p>
                  </a:txBody>
                  <a:tcPr marL="4665" marR="4665" marT="4665"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(8)</a:t>
                      </a:r>
                    </a:p>
                  </a:txBody>
                  <a:tcPr marL="4665" marR="4665" marT="4665" marB="0" anchor="b">
                    <a:lnL>
                      <a:noFill/>
                    </a:lnL>
                    <a:lnR>
                      <a:noFill/>
                    </a:lnR>
                    <a:lnT>
                      <a:noFill/>
                    </a:lnT>
                    <a:lnB>
                      <a:noFill/>
                    </a:lnB>
                    <a:solidFill>
                      <a:srgbClr val="FFFFFF"/>
                    </a:solidFill>
                  </a:tcPr>
                </a:tc>
                <a:extLst>
                  <a:ext uri="{0D108BD9-81ED-4DB2-BD59-A6C34878D82A}">
                    <a16:rowId xmlns:a16="http://schemas.microsoft.com/office/drawing/2014/main" val="1816992093"/>
                  </a:ext>
                </a:extLst>
              </a:tr>
              <a:tr h="122220">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gridSpan="2">
                  <a:txBody>
                    <a:bodyPr/>
                    <a:lstStyle/>
                    <a:p>
                      <a:pPr algn="ctr" fontAlgn="b"/>
                      <a:r>
                        <a:rPr lang="es-419" sz="700" b="0" i="0" u="none" strike="noStrike">
                          <a:solidFill>
                            <a:srgbClr val="000000"/>
                          </a:solidFill>
                          <a:effectLst/>
                          <a:latin typeface="Calibri" panose="020F0502020204030204" pitchFamily="34" charset="0"/>
                        </a:rPr>
                        <a:t>Total Inflows</a:t>
                      </a:r>
                    </a:p>
                  </a:txBody>
                  <a:tcPr marL="4665" marR="4665" marT="4665" marB="0" anchor="b">
                    <a:lnL>
                      <a:noFill/>
                    </a:lnL>
                    <a:lnR>
                      <a:noFill/>
                    </a:lnR>
                    <a:lnT>
                      <a:noFill/>
                    </a:lnT>
                    <a:lnB>
                      <a:noFill/>
                    </a:lnB>
                    <a:solidFill>
                      <a:srgbClr val="FFFFFF"/>
                    </a:solidFill>
                  </a:tcPr>
                </a:tc>
                <a:tc hMerge="1">
                  <a:txBody>
                    <a:bodyPr/>
                    <a:lstStyle/>
                    <a:p>
                      <a:endParaRPr lang="es-419"/>
                    </a:p>
                  </a:txBody>
                  <a:tcPr/>
                </a:tc>
                <a:tc>
                  <a:txBody>
                    <a:bodyPr/>
                    <a:lstStyle/>
                    <a:p>
                      <a:pPr algn="ctr"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gridSpan="2">
                  <a:txBody>
                    <a:bodyPr/>
                    <a:lstStyle/>
                    <a:p>
                      <a:pPr algn="ctr" fontAlgn="b"/>
                      <a:r>
                        <a:rPr lang="es-419" sz="700" b="0" i="0" u="none" strike="noStrike">
                          <a:solidFill>
                            <a:srgbClr val="000000"/>
                          </a:solidFill>
                          <a:effectLst/>
                          <a:latin typeface="Calibri" panose="020F0502020204030204" pitchFamily="34" charset="0"/>
                        </a:rPr>
                        <a:t>Gov. Inflows</a:t>
                      </a:r>
                    </a:p>
                  </a:txBody>
                  <a:tcPr marL="4665" marR="4665" marT="4665" marB="0" anchor="b">
                    <a:lnL>
                      <a:noFill/>
                    </a:lnL>
                    <a:lnR>
                      <a:noFill/>
                    </a:lnR>
                    <a:lnT>
                      <a:noFill/>
                    </a:lnT>
                    <a:lnB>
                      <a:noFill/>
                    </a:lnB>
                    <a:solidFill>
                      <a:srgbClr val="FFFFFF"/>
                    </a:solidFill>
                  </a:tcPr>
                </a:tc>
                <a:tc hMerge="1">
                  <a:txBody>
                    <a:bodyPr/>
                    <a:lstStyle/>
                    <a:p>
                      <a:endParaRPr lang="es-419"/>
                    </a:p>
                  </a:txBody>
                  <a:tcPr/>
                </a:tc>
                <a:tc>
                  <a:txBody>
                    <a:bodyPr/>
                    <a:lstStyle/>
                    <a:p>
                      <a:pPr algn="ctr"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gridSpan="2">
                  <a:txBody>
                    <a:bodyPr/>
                    <a:lstStyle/>
                    <a:p>
                      <a:pPr algn="ctr" fontAlgn="b"/>
                      <a:r>
                        <a:rPr lang="es-419" sz="700" b="0" i="0" u="none" strike="noStrike">
                          <a:solidFill>
                            <a:srgbClr val="000000"/>
                          </a:solidFill>
                          <a:effectLst/>
                          <a:latin typeface="Calibri" panose="020F0502020204030204" pitchFamily="34" charset="0"/>
                        </a:rPr>
                        <a:t>Corporate Inflows</a:t>
                      </a:r>
                    </a:p>
                  </a:txBody>
                  <a:tcPr marL="4665" marR="4665" marT="4665" marB="0" anchor="b">
                    <a:lnL>
                      <a:noFill/>
                    </a:lnL>
                    <a:lnR>
                      <a:noFill/>
                    </a:lnR>
                    <a:lnT>
                      <a:noFill/>
                    </a:lnT>
                    <a:lnB>
                      <a:noFill/>
                    </a:lnB>
                    <a:solidFill>
                      <a:srgbClr val="FFFFFF"/>
                    </a:solidFill>
                  </a:tcPr>
                </a:tc>
                <a:tc hMerge="1">
                  <a:txBody>
                    <a:bodyPr/>
                    <a:lstStyle/>
                    <a:p>
                      <a:endParaRPr lang="es-419"/>
                    </a:p>
                  </a:txBody>
                  <a:tcPr/>
                </a:tc>
                <a:tc>
                  <a:txBody>
                    <a:bodyPr/>
                    <a:lstStyle/>
                    <a:p>
                      <a:pPr algn="ctr"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gridSpan="2">
                  <a:txBody>
                    <a:bodyPr/>
                    <a:lstStyle/>
                    <a:p>
                      <a:pPr algn="ctr" fontAlgn="b"/>
                      <a:r>
                        <a:rPr lang="es-419" sz="700" b="0" i="0" u="none" strike="noStrike">
                          <a:solidFill>
                            <a:srgbClr val="000000"/>
                          </a:solidFill>
                          <a:effectLst/>
                          <a:latin typeface="Calibri" panose="020F0502020204030204" pitchFamily="34" charset="0"/>
                        </a:rPr>
                        <a:t>Bank Inflows</a:t>
                      </a:r>
                    </a:p>
                  </a:txBody>
                  <a:tcPr marL="4665" marR="4665" marT="4665" marB="0" anchor="b">
                    <a:lnL>
                      <a:noFill/>
                    </a:lnL>
                    <a:lnR>
                      <a:noFill/>
                    </a:lnR>
                    <a:lnT>
                      <a:noFill/>
                    </a:lnT>
                    <a:lnB>
                      <a:noFill/>
                    </a:lnB>
                    <a:solidFill>
                      <a:srgbClr val="FFFFFF"/>
                    </a:solidFill>
                  </a:tcPr>
                </a:tc>
                <a:tc hMerge="1">
                  <a:txBody>
                    <a:bodyPr/>
                    <a:lstStyle/>
                    <a:p>
                      <a:endParaRPr lang="es-419"/>
                    </a:p>
                  </a:txBody>
                  <a:tcPr/>
                </a:tc>
                <a:extLst>
                  <a:ext uri="{0D108BD9-81ED-4DB2-BD59-A6C34878D82A}">
                    <a16:rowId xmlns:a16="http://schemas.microsoft.com/office/drawing/2014/main" val="2165759602"/>
                  </a:ext>
                </a:extLst>
              </a:tr>
              <a:tr h="244438">
                <a:tc>
                  <a:txBody>
                    <a:bodyPr/>
                    <a:lstStyle/>
                    <a:p>
                      <a:pPr algn="ctr" fontAlgn="b"/>
                      <a:r>
                        <a:rPr lang="es-419" sz="700" b="0" i="0" u="none" strike="noStrike">
                          <a:solidFill>
                            <a:srgbClr val="000000"/>
                          </a:solidFill>
                          <a:effectLst/>
                          <a:latin typeface="Calibri" panose="020F0502020204030204" pitchFamily="34" charset="0"/>
                        </a:rPr>
                        <a:t>VARIABLES</a:t>
                      </a:r>
                    </a:p>
                  </a:txBody>
                  <a:tcPr marL="4665" marR="4665" marT="4665"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2007q3-2012q2</a:t>
                      </a:r>
                    </a:p>
                  </a:txBody>
                  <a:tcPr marL="4665" marR="4665" marT="4665"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2007q3-2012q2</a:t>
                      </a:r>
                    </a:p>
                  </a:txBody>
                  <a:tcPr marL="4665" marR="4665" marT="4665"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2007q3-2012q2</a:t>
                      </a:r>
                    </a:p>
                  </a:txBody>
                  <a:tcPr marL="4665" marR="4665" marT="4665"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2007q3-2012q2</a:t>
                      </a:r>
                    </a:p>
                  </a:txBody>
                  <a:tcPr marL="4665" marR="4665" marT="4665"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2007q3-2012q2</a:t>
                      </a:r>
                    </a:p>
                  </a:txBody>
                  <a:tcPr marL="4665" marR="4665" marT="4665"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2007q3-2012q2</a:t>
                      </a:r>
                    </a:p>
                  </a:txBody>
                  <a:tcPr marL="4665" marR="4665" marT="4665"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2007q3-2012q2</a:t>
                      </a:r>
                    </a:p>
                  </a:txBody>
                  <a:tcPr marL="4665" marR="4665" marT="4665"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2007q3-2012q2</a:t>
                      </a:r>
                    </a:p>
                  </a:txBody>
                  <a:tcPr marL="4665" marR="4665" marT="4665" marB="0" anchor="b">
                    <a:lnL>
                      <a:noFill/>
                    </a:lnL>
                    <a:lnR>
                      <a:noFill/>
                    </a:lnR>
                    <a:lnT>
                      <a:noFill/>
                    </a:lnT>
                    <a:lnB>
                      <a:noFill/>
                    </a:lnB>
                    <a:solidFill>
                      <a:srgbClr val="ACB9CA"/>
                    </a:solidFill>
                  </a:tcPr>
                </a:tc>
                <a:extLst>
                  <a:ext uri="{0D108BD9-81ED-4DB2-BD59-A6C34878D82A}">
                    <a16:rowId xmlns:a16="http://schemas.microsoft.com/office/drawing/2014/main" val="3232632181"/>
                  </a:ext>
                </a:extLst>
              </a:tr>
              <a:tr h="122220">
                <a:tc>
                  <a:txBody>
                    <a:bodyPr/>
                    <a:lstStyle/>
                    <a:p>
                      <a:pPr algn="l" fontAlgn="b"/>
                      <a:r>
                        <a:rPr lang="es-419" sz="700" b="0" i="0" u="none" strike="noStrike">
                          <a:solidFill>
                            <a:srgbClr val="000000"/>
                          </a:solidFill>
                          <a:effectLst/>
                          <a:latin typeface="Calibri" panose="020F0502020204030204" pitchFamily="34" charset="0"/>
                        </a:rPr>
                        <a:t>L.High NBFI 2007 10%</a:t>
                      </a:r>
                    </a:p>
                  </a:txBody>
                  <a:tcPr marL="41988"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-0.786**</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-0.196**</a:t>
                      </a:r>
                    </a:p>
                  </a:txBody>
                  <a:tcPr marL="4665" marR="4665" marT="4665" marB="0" anchor="b">
                    <a:lnL>
                      <a:noFill/>
                    </a:lnL>
                    <a:lnR>
                      <a:noFill/>
                    </a:lnR>
                    <a:lnT>
                      <a:noFill/>
                    </a:lnT>
                    <a:lnB>
                      <a:noFill/>
                    </a:lnB>
                    <a:solidFill>
                      <a:srgbClr val="FFFFFF"/>
                    </a:solidFill>
                  </a:tcPr>
                </a:tc>
                <a:extLst>
                  <a:ext uri="{0D108BD9-81ED-4DB2-BD59-A6C34878D82A}">
                    <a16:rowId xmlns:a16="http://schemas.microsoft.com/office/drawing/2014/main" val="1427944502"/>
                  </a:ext>
                </a:extLst>
              </a:tr>
              <a:tr h="122220">
                <a:tc>
                  <a:txBody>
                    <a:bodyPr/>
                    <a:lstStyle/>
                    <a:p>
                      <a:pPr algn="l" fontAlgn="b"/>
                      <a:r>
                        <a:rPr lang="es-419" sz="700" b="0" i="0" u="none" strike="noStrike">
                          <a:solidFill>
                            <a:srgbClr val="000000"/>
                          </a:solidFill>
                          <a:effectLst/>
                          <a:latin typeface="Calibri" panose="020F0502020204030204" pitchFamily="34" charset="0"/>
                        </a:rPr>
                        <a:t> </a:t>
                      </a:r>
                    </a:p>
                  </a:txBody>
                  <a:tcPr marL="41988"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(0.375)</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(0.0841)</a:t>
                      </a:r>
                    </a:p>
                  </a:txBody>
                  <a:tcPr marL="4665" marR="4665" marT="4665" marB="0" anchor="b">
                    <a:lnL>
                      <a:noFill/>
                    </a:lnL>
                    <a:lnR>
                      <a:noFill/>
                    </a:lnR>
                    <a:lnT>
                      <a:noFill/>
                    </a:lnT>
                    <a:lnB>
                      <a:noFill/>
                    </a:lnB>
                    <a:solidFill>
                      <a:srgbClr val="FFFFFF"/>
                    </a:solidFill>
                  </a:tcPr>
                </a:tc>
                <a:extLst>
                  <a:ext uri="{0D108BD9-81ED-4DB2-BD59-A6C34878D82A}">
                    <a16:rowId xmlns:a16="http://schemas.microsoft.com/office/drawing/2014/main" val="2579684137"/>
                  </a:ext>
                </a:extLst>
              </a:tr>
              <a:tr h="122220">
                <a:tc>
                  <a:txBody>
                    <a:bodyPr/>
                    <a:lstStyle/>
                    <a:p>
                      <a:pPr algn="l" fontAlgn="b"/>
                      <a:r>
                        <a:rPr lang="en-US" sz="700" b="0" i="0" u="none" strike="noStrike">
                          <a:solidFill>
                            <a:srgbClr val="000000"/>
                          </a:solidFill>
                          <a:effectLst/>
                          <a:latin typeface="Calibri" panose="020F0502020204030204" pitchFamily="34" charset="0"/>
                        </a:rPr>
                        <a:t>L.High NBFI 2007 10%*VIX</a:t>
                      </a:r>
                    </a:p>
                  </a:txBody>
                  <a:tcPr marL="41988"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0.00211</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0.00416</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0.00328</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0.00333</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-0.00206</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0.00214</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-0.00219</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0.000813</a:t>
                      </a:r>
                    </a:p>
                  </a:txBody>
                  <a:tcPr marL="4665" marR="4665" marT="4665" marB="0" anchor="b">
                    <a:lnL>
                      <a:noFill/>
                    </a:lnL>
                    <a:lnR>
                      <a:noFill/>
                    </a:lnR>
                    <a:lnT>
                      <a:noFill/>
                    </a:lnT>
                    <a:lnB>
                      <a:noFill/>
                    </a:lnB>
                    <a:solidFill>
                      <a:srgbClr val="F2F2F2"/>
                    </a:solidFill>
                  </a:tcPr>
                </a:tc>
                <a:extLst>
                  <a:ext uri="{0D108BD9-81ED-4DB2-BD59-A6C34878D82A}">
                    <a16:rowId xmlns:a16="http://schemas.microsoft.com/office/drawing/2014/main" val="3773324034"/>
                  </a:ext>
                </a:extLst>
              </a:tr>
              <a:tr h="122220">
                <a:tc>
                  <a:txBody>
                    <a:bodyPr/>
                    <a:lstStyle/>
                    <a:p>
                      <a:pPr algn="l" fontAlgn="b"/>
                      <a:r>
                        <a:rPr lang="es-419" sz="700" b="0" i="0" u="none" strike="noStrike">
                          <a:solidFill>
                            <a:srgbClr val="000000"/>
                          </a:solidFill>
                          <a:effectLst/>
                          <a:latin typeface="Calibri" panose="020F0502020204030204" pitchFamily="34" charset="0"/>
                        </a:rPr>
                        <a:t> </a:t>
                      </a:r>
                    </a:p>
                  </a:txBody>
                  <a:tcPr marL="41988"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(0.00383)</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(0.00405)</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(0.00224)</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(0.00245)</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(0.00244)</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(0.00281)</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(0.00209)</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(0.00275)</a:t>
                      </a:r>
                    </a:p>
                  </a:txBody>
                  <a:tcPr marL="4665" marR="4665" marT="4665" marB="0" anchor="b">
                    <a:lnL>
                      <a:noFill/>
                    </a:lnL>
                    <a:lnR>
                      <a:noFill/>
                    </a:lnR>
                    <a:lnT>
                      <a:noFill/>
                    </a:lnT>
                    <a:lnB>
                      <a:noFill/>
                    </a:lnB>
                    <a:solidFill>
                      <a:srgbClr val="F2F2F2"/>
                    </a:solidFill>
                  </a:tcPr>
                </a:tc>
                <a:extLst>
                  <a:ext uri="{0D108BD9-81ED-4DB2-BD59-A6C34878D82A}">
                    <a16:rowId xmlns:a16="http://schemas.microsoft.com/office/drawing/2014/main" val="3602055125"/>
                  </a:ext>
                </a:extLst>
              </a:tr>
              <a:tr h="122220">
                <a:tc>
                  <a:txBody>
                    <a:bodyPr/>
                    <a:lstStyle/>
                    <a:p>
                      <a:pPr algn="l" fontAlgn="b"/>
                      <a:r>
                        <a:rPr lang="en-US" sz="700" b="0" i="0" u="none" strike="noStrike">
                          <a:solidFill>
                            <a:srgbClr val="000000"/>
                          </a:solidFill>
                          <a:effectLst/>
                          <a:latin typeface="Calibri" panose="020F0502020204030204" pitchFamily="34" charset="0"/>
                        </a:rPr>
                        <a:t>L.High NBFI 2007 10%*Growth</a:t>
                      </a:r>
                    </a:p>
                  </a:txBody>
                  <a:tcPr marL="41988"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1.313</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1.750**</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3.447**</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3.742**</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0.00430</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0.322</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0.759</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0.594</a:t>
                      </a:r>
                    </a:p>
                  </a:txBody>
                  <a:tcPr marL="4665" marR="4665" marT="4665" marB="0" anchor="b">
                    <a:lnL>
                      <a:noFill/>
                    </a:lnL>
                    <a:lnR>
                      <a:noFill/>
                    </a:lnR>
                    <a:lnT>
                      <a:noFill/>
                    </a:lnT>
                    <a:lnB>
                      <a:noFill/>
                    </a:lnB>
                    <a:solidFill>
                      <a:srgbClr val="FFFFFF"/>
                    </a:solidFill>
                  </a:tcPr>
                </a:tc>
                <a:extLst>
                  <a:ext uri="{0D108BD9-81ED-4DB2-BD59-A6C34878D82A}">
                    <a16:rowId xmlns:a16="http://schemas.microsoft.com/office/drawing/2014/main" val="1514615929"/>
                  </a:ext>
                </a:extLst>
              </a:tr>
              <a:tr h="122220">
                <a:tc>
                  <a:txBody>
                    <a:bodyPr/>
                    <a:lstStyle/>
                    <a:p>
                      <a:pPr algn="l" fontAlgn="b"/>
                      <a:r>
                        <a:rPr lang="es-419" sz="700" b="0" i="0" u="none" strike="noStrike">
                          <a:solidFill>
                            <a:srgbClr val="000000"/>
                          </a:solidFill>
                          <a:effectLst/>
                          <a:latin typeface="Calibri" panose="020F0502020204030204" pitchFamily="34" charset="0"/>
                        </a:rPr>
                        <a:t> </a:t>
                      </a:r>
                    </a:p>
                  </a:txBody>
                  <a:tcPr marL="41988"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(1.001)</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(0.799)</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(1.488)</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(1.545)</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(0.529)</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(0.528)</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(0.625)</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(0.478)</a:t>
                      </a:r>
                    </a:p>
                  </a:txBody>
                  <a:tcPr marL="4665" marR="4665" marT="4665" marB="0" anchor="b">
                    <a:lnL>
                      <a:noFill/>
                    </a:lnL>
                    <a:lnR>
                      <a:noFill/>
                    </a:lnR>
                    <a:lnT>
                      <a:noFill/>
                    </a:lnT>
                    <a:lnB>
                      <a:noFill/>
                    </a:lnB>
                    <a:solidFill>
                      <a:srgbClr val="FFFFFF"/>
                    </a:solidFill>
                  </a:tcPr>
                </a:tc>
                <a:extLst>
                  <a:ext uri="{0D108BD9-81ED-4DB2-BD59-A6C34878D82A}">
                    <a16:rowId xmlns:a16="http://schemas.microsoft.com/office/drawing/2014/main" val="3443500465"/>
                  </a:ext>
                </a:extLst>
              </a:tr>
              <a:tr h="122220">
                <a:tc>
                  <a:txBody>
                    <a:bodyPr/>
                    <a:lstStyle/>
                    <a:p>
                      <a:pPr algn="l" fontAlgn="b"/>
                      <a:r>
                        <a:rPr lang="es-419" sz="700" b="0" i="0" u="none" strike="noStrike">
                          <a:solidFill>
                            <a:srgbClr val="000000"/>
                          </a:solidFill>
                          <a:effectLst/>
                          <a:latin typeface="Calibri" panose="020F0502020204030204" pitchFamily="34" charset="0"/>
                        </a:rPr>
                        <a:t> </a:t>
                      </a:r>
                    </a:p>
                  </a:txBody>
                  <a:tcPr marL="41988"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extLst>
                  <a:ext uri="{0D108BD9-81ED-4DB2-BD59-A6C34878D82A}">
                    <a16:rowId xmlns:a16="http://schemas.microsoft.com/office/drawing/2014/main" val="815598043"/>
                  </a:ext>
                </a:extLst>
              </a:tr>
              <a:tr h="122220">
                <a:tc>
                  <a:txBody>
                    <a:bodyPr/>
                    <a:lstStyle/>
                    <a:p>
                      <a:pPr algn="l" fontAlgn="b"/>
                      <a:r>
                        <a:rPr lang="es-419" sz="700" b="0" i="0" u="none" strike="noStrike">
                          <a:solidFill>
                            <a:srgbClr val="000000"/>
                          </a:solidFill>
                          <a:effectLst/>
                          <a:latin typeface="Calibri" panose="020F0502020204030204" pitchFamily="34" charset="0"/>
                        </a:rPr>
                        <a:t>R-squared</a:t>
                      </a:r>
                    </a:p>
                  </a:txBody>
                  <a:tcPr marL="41988" marR="4665" marT="466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0.354</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0.483</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0.588</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0.586</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0.251</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0.450</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0.559</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0.653</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19157999"/>
                  </a:ext>
                </a:extLst>
              </a:tr>
              <a:tr h="122220">
                <a:tc>
                  <a:txBody>
                    <a:bodyPr/>
                    <a:lstStyle/>
                    <a:p>
                      <a:pPr algn="l" fontAlgn="b"/>
                      <a:r>
                        <a:rPr lang="es-419" sz="700" b="0" i="0" u="none" strike="noStrike">
                          <a:solidFill>
                            <a:srgbClr val="000000"/>
                          </a:solidFill>
                          <a:effectLst/>
                          <a:latin typeface="Calibri" panose="020F0502020204030204" pitchFamily="34" charset="0"/>
                        </a:rPr>
                        <a:t>L.High NBFI 2007 20%</a:t>
                      </a:r>
                    </a:p>
                  </a:txBody>
                  <a:tcPr marL="41988"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-0.233*</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-0.0445</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-0.000647</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-0.135*</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0.0567</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0.0746</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extLst>
                  <a:ext uri="{0D108BD9-81ED-4DB2-BD59-A6C34878D82A}">
                    <a16:rowId xmlns:a16="http://schemas.microsoft.com/office/drawing/2014/main" val="2375683985"/>
                  </a:ext>
                </a:extLst>
              </a:tr>
              <a:tr h="122220">
                <a:tc>
                  <a:txBody>
                    <a:bodyPr/>
                    <a:lstStyle/>
                    <a:p>
                      <a:pPr algn="l" fontAlgn="b"/>
                      <a:r>
                        <a:rPr lang="es-419" sz="700" b="0" i="0" u="none" strike="noStrike">
                          <a:solidFill>
                            <a:srgbClr val="000000"/>
                          </a:solidFill>
                          <a:effectLst/>
                          <a:latin typeface="Calibri" panose="020F0502020204030204" pitchFamily="34" charset="0"/>
                        </a:rPr>
                        <a:t> </a:t>
                      </a:r>
                    </a:p>
                  </a:txBody>
                  <a:tcPr marL="41988"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(0.131)</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(0.0781)</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(0.0654)</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(0.0705)</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(0.0756)</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(0.111)</a:t>
                      </a:r>
                    </a:p>
                  </a:txBody>
                  <a:tcPr marL="4665" marR="4665" marT="4665" marB="0" anchor="b">
                    <a:lnL>
                      <a:noFill/>
                    </a:lnL>
                    <a:lnR>
                      <a:noFill/>
                    </a:lnR>
                    <a:lnT>
                      <a:noFill/>
                    </a:lnT>
                    <a:lnB>
                      <a:noFill/>
                    </a:lnB>
                    <a:solidFill>
                      <a:srgbClr val="F2F2F2"/>
                    </a:solidFill>
                  </a:tcPr>
                </a:tc>
                <a:extLst>
                  <a:ext uri="{0D108BD9-81ED-4DB2-BD59-A6C34878D82A}">
                    <a16:rowId xmlns:a16="http://schemas.microsoft.com/office/drawing/2014/main" val="2452496127"/>
                  </a:ext>
                </a:extLst>
              </a:tr>
              <a:tr h="122220">
                <a:tc>
                  <a:txBody>
                    <a:bodyPr/>
                    <a:lstStyle/>
                    <a:p>
                      <a:pPr algn="l" fontAlgn="b"/>
                      <a:r>
                        <a:rPr lang="en-US" sz="700" b="0" i="0" u="none" strike="noStrike">
                          <a:solidFill>
                            <a:srgbClr val="000000"/>
                          </a:solidFill>
                          <a:effectLst/>
                          <a:latin typeface="Calibri" panose="020F0502020204030204" pitchFamily="34" charset="0"/>
                        </a:rPr>
                        <a:t>L.High NBFI 2007 20%*VIX</a:t>
                      </a:r>
                    </a:p>
                  </a:txBody>
                  <a:tcPr marL="41988"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0.00269</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0.00308</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0.00194</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0.00157</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-0.000102</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0.00222</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0.000840</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0.00209</a:t>
                      </a:r>
                    </a:p>
                  </a:txBody>
                  <a:tcPr marL="4665" marR="4665" marT="4665" marB="0" anchor="b">
                    <a:lnL>
                      <a:noFill/>
                    </a:lnL>
                    <a:lnR>
                      <a:noFill/>
                    </a:lnR>
                    <a:lnT>
                      <a:noFill/>
                    </a:lnT>
                    <a:lnB>
                      <a:noFill/>
                    </a:lnB>
                    <a:solidFill>
                      <a:srgbClr val="FFFFFF"/>
                    </a:solidFill>
                  </a:tcPr>
                </a:tc>
                <a:extLst>
                  <a:ext uri="{0D108BD9-81ED-4DB2-BD59-A6C34878D82A}">
                    <a16:rowId xmlns:a16="http://schemas.microsoft.com/office/drawing/2014/main" val="1003886692"/>
                  </a:ext>
                </a:extLst>
              </a:tr>
              <a:tr h="122220">
                <a:tc>
                  <a:txBody>
                    <a:bodyPr/>
                    <a:lstStyle/>
                    <a:p>
                      <a:pPr algn="l" fontAlgn="b"/>
                      <a:r>
                        <a:rPr lang="es-419" sz="700" b="0" i="0" u="none" strike="noStrike">
                          <a:solidFill>
                            <a:srgbClr val="000000"/>
                          </a:solidFill>
                          <a:effectLst/>
                          <a:latin typeface="Calibri" panose="020F0502020204030204" pitchFamily="34" charset="0"/>
                        </a:rPr>
                        <a:t> </a:t>
                      </a:r>
                    </a:p>
                  </a:txBody>
                  <a:tcPr marL="41988"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(0.00306)</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(0.00294)</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(0.00228)</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(0.00300)</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(0.00179)</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(0.00168)</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(0.00203)</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(0.00209)</a:t>
                      </a:r>
                    </a:p>
                  </a:txBody>
                  <a:tcPr marL="4665" marR="4665" marT="4665" marB="0" anchor="b">
                    <a:lnL>
                      <a:noFill/>
                    </a:lnL>
                    <a:lnR>
                      <a:noFill/>
                    </a:lnR>
                    <a:lnT>
                      <a:noFill/>
                    </a:lnT>
                    <a:lnB>
                      <a:noFill/>
                    </a:lnB>
                    <a:solidFill>
                      <a:srgbClr val="FFFFFF"/>
                    </a:solidFill>
                  </a:tcPr>
                </a:tc>
                <a:extLst>
                  <a:ext uri="{0D108BD9-81ED-4DB2-BD59-A6C34878D82A}">
                    <a16:rowId xmlns:a16="http://schemas.microsoft.com/office/drawing/2014/main" val="2353543162"/>
                  </a:ext>
                </a:extLst>
              </a:tr>
              <a:tr h="122220">
                <a:tc>
                  <a:txBody>
                    <a:bodyPr/>
                    <a:lstStyle/>
                    <a:p>
                      <a:pPr algn="l" fontAlgn="b"/>
                      <a:r>
                        <a:rPr lang="en-US" sz="700" b="0" i="0" u="none" strike="noStrike">
                          <a:solidFill>
                            <a:srgbClr val="000000"/>
                          </a:solidFill>
                          <a:effectLst/>
                          <a:latin typeface="Calibri" panose="020F0502020204030204" pitchFamily="34" charset="0"/>
                        </a:rPr>
                        <a:t>L.High NBFI 2007 20%*Growth</a:t>
                      </a:r>
                    </a:p>
                  </a:txBody>
                  <a:tcPr marL="41988"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0.331</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0.580</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1.339**</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2.370*</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-0.0686</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0.162</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-0.311</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-0.610</a:t>
                      </a:r>
                    </a:p>
                  </a:txBody>
                  <a:tcPr marL="4665" marR="4665" marT="4665" marB="0" anchor="b">
                    <a:lnL>
                      <a:noFill/>
                    </a:lnL>
                    <a:lnR>
                      <a:noFill/>
                    </a:lnR>
                    <a:lnT>
                      <a:noFill/>
                    </a:lnT>
                    <a:lnB>
                      <a:noFill/>
                    </a:lnB>
                    <a:solidFill>
                      <a:srgbClr val="F2F2F2"/>
                    </a:solidFill>
                  </a:tcPr>
                </a:tc>
                <a:extLst>
                  <a:ext uri="{0D108BD9-81ED-4DB2-BD59-A6C34878D82A}">
                    <a16:rowId xmlns:a16="http://schemas.microsoft.com/office/drawing/2014/main" val="15811774"/>
                  </a:ext>
                </a:extLst>
              </a:tr>
              <a:tr h="122220">
                <a:tc>
                  <a:txBody>
                    <a:bodyPr/>
                    <a:lstStyle/>
                    <a:p>
                      <a:pPr algn="l" fontAlgn="b"/>
                      <a:r>
                        <a:rPr lang="es-419" sz="700" b="0" i="0" u="none" strike="noStrike">
                          <a:solidFill>
                            <a:srgbClr val="000000"/>
                          </a:solidFill>
                          <a:effectLst/>
                          <a:latin typeface="Calibri" panose="020F0502020204030204" pitchFamily="34" charset="0"/>
                        </a:rPr>
                        <a:t> </a:t>
                      </a:r>
                    </a:p>
                  </a:txBody>
                  <a:tcPr marL="41988"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(0.815)</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(0.782)</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(0.579)</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(1.220)</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(0.432)</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(0.461)</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(0.549)</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(0.489)</a:t>
                      </a:r>
                    </a:p>
                  </a:txBody>
                  <a:tcPr marL="4665" marR="4665" marT="4665" marB="0" anchor="b">
                    <a:lnL>
                      <a:noFill/>
                    </a:lnL>
                    <a:lnR>
                      <a:noFill/>
                    </a:lnR>
                    <a:lnT>
                      <a:noFill/>
                    </a:lnT>
                    <a:lnB>
                      <a:noFill/>
                    </a:lnB>
                    <a:solidFill>
                      <a:srgbClr val="F2F2F2"/>
                    </a:solidFill>
                  </a:tcPr>
                </a:tc>
                <a:extLst>
                  <a:ext uri="{0D108BD9-81ED-4DB2-BD59-A6C34878D82A}">
                    <a16:rowId xmlns:a16="http://schemas.microsoft.com/office/drawing/2014/main" val="2827827108"/>
                  </a:ext>
                </a:extLst>
              </a:tr>
              <a:tr h="122220">
                <a:tc>
                  <a:txBody>
                    <a:bodyPr/>
                    <a:lstStyle/>
                    <a:p>
                      <a:pPr algn="l" fontAlgn="b"/>
                      <a:r>
                        <a:rPr lang="es-419" sz="700" b="0" i="0" u="none" strike="noStrike">
                          <a:solidFill>
                            <a:srgbClr val="000000"/>
                          </a:solidFill>
                          <a:effectLst/>
                          <a:latin typeface="Calibri" panose="020F0502020204030204" pitchFamily="34" charset="0"/>
                        </a:rPr>
                        <a:t> </a:t>
                      </a:r>
                    </a:p>
                  </a:txBody>
                  <a:tcPr marL="41988"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extLst>
                  <a:ext uri="{0D108BD9-81ED-4DB2-BD59-A6C34878D82A}">
                    <a16:rowId xmlns:a16="http://schemas.microsoft.com/office/drawing/2014/main" val="605378262"/>
                  </a:ext>
                </a:extLst>
              </a:tr>
              <a:tr h="122220">
                <a:tc>
                  <a:txBody>
                    <a:bodyPr/>
                    <a:lstStyle/>
                    <a:p>
                      <a:pPr algn="l" fontAlgn="b"/>
                      <a:r>
                        <a:rPr lang="es-419" sz="700" b="0" i="0" u="none" strike="noStrike">
                          <a:solidFill>
                            <a:srgbClr val="000000"/>
                          </a:solidFill>
                          <a:effectLst/>
                          <a:latin typeface="Calibri" panose="020F0502020204030204" pitchFamily="34" charset="0"/>
                        </a:rPr>
                        <a:t>R-squared</a:t>
                      </a:r>
                    </a:p>
                  </a:txBody>
                  <a:tcPr marL="41988" marR="4665" marT="4665"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0.358</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0.460</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0.594</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0.602</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0.243</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0.449</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0.567</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0.649</a:t>
                      </a:r>
                    </a:p>
                  </a:txBody>
                  <a:tcPr marL="4665" marR="4665" marT="4665"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0225732"/>
                  </a:ext>
                </a:extLst>
              </a:tr>
              <a:tr h="122220">
                <a:tc>
                  <a:txBody>
                    <a:bodyPr/>
                    <a:lstStyle/>
                    <a:p>
                      <a:pPr algn="l" fontAlgn="b"/>
                      <a:r>
                        <a:rPr lang="es-419" sz="700" b="0" i="0" u="none" strike="noStrike">
                          <a:solidFill>
                            <a:srgbClr val="000000"/>
                          </a:solidFill>
                          <a:effectLst/>
                          <a:latin typeface="Calibri" panose="020F0502020204030204" pitchFamily="34" charset="0"/>
                        </a:rPr>
                        <a:t>L.High NBFI 2007 30%</a:t>
                      </a:r>
                    </a:p>
                  </a:txBody>
                  <a:tcPr marL="41988"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-0.176</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-0.184</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0.153</a:t>
                      </a:r>
                    </a:p>
                  </a:txBody>
                  <a:tcPr marL="4665" marR="4665" marT="4665"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extLst>
                  <a:ext uri="{0D108BD9-81ED-4DB2-BD59-A6C34878D82A}">
                    <a16:rowId xmlns:a16="http://schemas.microsoft.com/office/drawing/2014/main" val="4146406293"/>
                  </a:ext>
                </a:extLst>
              </a:tr>
              <a:tr h="122220">
                <a:tc>
                  <a:txBody>
                    <a:bodyPr/>
                    <a:lstStyle/>
                    <a:p>
                      <a:pPr algn="l" fontAlgn="b"/>
                      <a:r>
                        <a:rPr lang="es-419" sz="700" b="0" i="0" u="none" strike="noStrike">
                          <a:solidFill>
                            <a:srgbClr val="000000"/>
                          </a:solidFill>
                          <a:effectLst/>
                          <a:latin typeface="Calibri" panose="020F0502020204030204" pitchFamily="34" charset="0"/>
                        </a:rPr>
                        <a:t> </a:t>
                      </a:r>
                    </a:p>
                  </a:txBody>
                  <a:tcPr marL="41988"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(0.135)</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(0.116)</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(0.111)</a:t>
                      </a:r>
                    </a:p>
                  </a:txBody>
                  <a:tcPr marL="4665" marR="4665" marT="4665" marB="0" anchor="b">
                    <a:lnL>
                      <a:noFill/>
                    </a:lnL>
                    <a:lnR>
                      <a:noFill/>
                    </a:lnR>
                    <a:lnT>
                      <a:noFill/>
                    </a:lnT>
                    <a:lnB>
                      <a:noFill/>
                    </a:lnB>
                    <a:solidFill>
                      <a:srgbClr val="F2F2F2"/>
                    </a:solidFill>
                  </a:tcPr>
                </a:tc>
                <a:extLst>
                  <a:ext uri="{0D108BD9-81ED-4DB2-BD59-A6C34878D82A}">
                    <a16:rowId xmlns:a16="http://schemas.microsoft.com/office/drawing/2014/main" val="220595030"/>
                  </a:ext>
                </a:extLst>
              </a:tr>
              <a:tr h="122220">
                <a:tc>
                  <a:txBody>
                    <a:bodyPr/>
                    <a:lstStyle/>
                    <a:p>
                      <a:pPr algn="l" fontAlgn="b"/>
                      <a:r>
                        <a:rPr lang="en-US" sz="700" b="0" i="0" u="none" strike="noStrike">
                          <a:solidFill>
                            <a:srgbClr val="000000"/>
                          </a:solidFill>
                          <a:effectLst/>
                          <a:latin typeface="Calibri" panose="020F0502020204030204" pitchFamily="34" charset="0"/>
                        </a:rPr>
                        <a:t>L.High NBFI 2007 30%*VIX</a:t>
                      </a:r>
                    </a:p>
                  </a:txBody>
                  <a:tcPr marL="41988"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0.00193</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0.00175</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-0.00100</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-0.00259</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0.00115</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0.00241*</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-0.000722</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0.000371</a:t>
                      </a:r>
                    </a:p>
                  </a:txBody>
                  <a:tcPr marL="4665" marR="4665" marT="4665" marB="0" anchor="b">
                    <a:lnL>
                      <a:noFill/>
                    </a:lnL>
                    <a:lnR>
                      <a:noFill/>
                    </a:lnR>
                    <a:lnT>
                      <a:noFill/>
                    </a:lnT>
                    <a:lnB>
                      <a:noFill/>
                    </a:lnB>
                    <a:solidFill>
                      <a:srgbClr val="FFFFFF"/>
                    </a:solidFill>
                  </a:tcPr>
                </a:tc>
                <a:extLst>
                  <a:ext uri="{0D108BD9-81ED-4DB2-BD59-A6C34878D82A}">
                    <a16:rowId xmlns:a16="http://schemas.microsoft.com/office/drawing/2014/main" val="3529302278"/>
                  </a:ext>
                </a:extLst>
              </a:tr>
              <a:tr h="122220">
                <a:tc>
                  <a:txBody>
                    <a:bodyPr/>
                    <a:lstStyle/>
                    <a:p>
                      <a:pPr algn="l" fontAlgn="b"/>
                      <a:r>
                        <a:rPr lang="es-419" sz="700" b="0" i="0" u="none" strike="noStrike">
                          <a:solidFill>
                            <a:srgbClr val="000000"/>
                          </a:solidFill>
                          <a:effectLst/>
                          <a:latin typeface="Calibri" panose="020F0502020204030204" pitchFamily="34" charset="0"/>
                        </a:rPr>
                        <a:t> </a:t>
                      </a:r>
                    </a:p>
                  </a:txBody>
                  <a:tcPr marL="41988"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(0.00334)</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(0.00280)</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(0.00289)</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(0.00340)</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(0.00154)</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(0.00132)</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(0.00229)</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(0.00183)</a:t>
                      </a:r>
                    </a:p>
                  </a:txBody>
                  <a:tcPr marL="4665" marR="4665" marT="4665" marB="0" anchor="b">
                    <a:lnL>
                      <a:noFill/>
                    </a:lnL>
                    <a:lnR>
                      <a:noFill/>
                    </a:lnR>
                    <a:lnT>
                      <a:noFill/>
                    </a:lnT>
                    <a:lnB>
                      <a:noFill/>
                    </a:lnB>
                    <a:solidFill>
                      <a:srgbClr val="FFFFFF"/>
                    </a:solidFill>
                  </a:tcPr>
                </a:tc>
                <a:extLst>
                  <a:ext uri="{0D108BD9-81ED-4DB2-BD59-A6C34878D82A}">
                    <a16:rowId xmlns:a16="http://schemas.microsoft.com/office/drawing/2014/main" val="3720839200"/>
                  </a:ext>
                </a:extLst>
              </a:tr>
              <a:tr h="122220">
                <a:tc>
                  <a:txBody>
                    <a:bodyPr/>
                    <a:lstStyle/>
                    <a:p>
                      <a:pPr algn="l" fontAlgn="b"/>
                      <a:r>
                        <a:rPr lang="en-US" sz="700" b="0" i="0" u="none" strike="noStrike">
                          <a:solidFill>
                            <a:srgbClr val="000000"/>
                          </a:solidFill>
                          <a:effectLst/>
                          <a:latin typeface="Calibri" panose="020F0502020204030204" pitchFamily="34" charset="0"/>
                        </a:rPr>
                        <a:t>L.High NBFI 2007 30%*Growth</a:t>
                      </a:r>
                    </a:p>
                  </a:txBody>
                  <a:tcPr marL="41988"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-0.0922</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0.339</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1.312**</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3.630**</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-0.364</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-0.0424</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-0.557</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-1.119**</a:t>
                      </a:r>
                    </a:p>
                  </a:txBody>
                  <a:tcPr marL="4665" marR="4665" marT="4665" marB="0" anchor="b">
                    <a:lnL>
                      <a:noFill/>
                    </a:lnL>
                    <a:lnR>
                      <a:noFill/>
                    </a:lnR>
                    <a:lnT>
                      <a:noFill/>
                    </a:lnT>
                    <a:lnB>
                      <a:noFill/>
                    </a:lnB>
                    <a:solidFill>
                      <a:srgbClr val="F2F2F2"/>
                    </a:solidFill>
                  </a:tcPr>
                </a:tc>
                <a:extLst>
                  <a:ext uri="{0D108BD9-81ED-4DB2-BD59-A6C34878D82A}">
                    <a16:rowId xmlns:a16="http://schemas.microsoft.com/office/drawing/2014/main" val="3754092045"/>
                  </a:ext>
                </a:extLst>
              </a:tr>
              <a:tr h="122220">
                <a:tc>
                  <a:txBody>
                    <a:bodyPr/>
                    <a:lstStyle/>
                    <a:p>
                      <a:pPr algn="l" fontAlgn="b"/>
                      <a:r>
                        <a:rPr lang="es-419" sz="700" b="0" i="0" u="none" strike="noStrike">
                          <a:solidFill>
                            <a:srgbClr val="000000"/>
                          </a:solidFill>
                          <a:effectLst/>
                          <a:latin typeface="Calibri" panose="020F0502020204030204" pitchFamily="34" charset="0"/>
                        </a:rPr>
                        <a:t> </a:t>
                      </a:r>
                    </a:p>
                  </a:txBody>
                  <a:tcPr marL="41988"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(0.797)</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(0.855)</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(0.650)</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(1.683)</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(0.402)</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(0.458)</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(0.610)</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(0.570)</a:t>
                      </a:r>
                    </a:p>
                  </a:txBody>
                  <a:tcPr marL="4665" marR="4665" marT="4665" marB="0" anchor="b">
                    <a:lnL>
                      <a:noFill/>
                    </a:lnL>
                    <a:lnR>
                      <a:noFill/>
                    </a:lnR>
                    <a:lnT>
                      <a:noFill/>
                    </a:lnT>
                    <a:lnB>
                      <a:noFill/>
                    </a:lnB>
                    <a:solidFill>
                      <a:srgbClr val="F2F2F2"/>
                    </a:solidFill>
                  </a:tcPr>
                </a:tc>
                <a:extLst>
                  <a:ext uri="{0D108BD9-81ED-4DB2-BD59-A6C34878D82A}">
                    <a16:rowId xmlns:a16="http://schemas.microsoft.com/office/drawing/2014/main" val="2878074238"/>
                  </a:ext>
                </a:extLst>
              </a:tr>
              <a:tr h="122220">
                <a:tc>
                  <a:txBody>
                    <a:bodyPr/>
                    <a:lstStyle/>
                    <a:p>
                      <a:pPr algn="l" fontAlgn="b"/>
                      <a:r>
                        <a:rPr lang="es-419" sz="700" b="0" i="0" u="none" strike="noStrike">
                          <a:solidFill>
                            <a:srgbClr val="000000"/>
                          </a:solidFill>
                          <a:effectLst/>
                          <a:latin typeface="Calibri" panose="020F0502020204030204" pitchFamily="34" charset="0"/>
                        </a:rPr>
                        <a:t> </a:t>
                      </a:r>
                    </a:p>
                  </a:txBody>
                  <a:tcPr marL="41988"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extLst>
                  <a:ext uri="{0D108BD9-81ED-4DB2-BD59-A6C34878D82A}">
                    <a16:rowId xmlns:a16="http://schemas.microsoft.com/office/drawing/2014/main" val="2203625014"/>
                  </a:ext>
                </a:extLst>
              </a:tr>
              <a:tr h="122220">
                <a:tc>
                  <a:txBody>
                    <a:bodyPr/>
                    <a:lstStyle/>
                    <a:p>
                      <a:pPr algn="l" fontAlgn="b"/>
                      <a:r>
                        <a:rPr lang="es-419" sz="700" b="0" i="0" u="none" strike="noStrike">
                          <a:solidFill>
                            <a:srgbClr val="000000"/>
                          </a:solidFill>
                          <a:effectLst/>
                          <a:latin typeface="Calibri" panose="020F0502020204030204" pitchFamily="34" charset="0"/>
                        </a:rPr>
                        <a:t>Observations</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465</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376</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278</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211</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409</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332</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380</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311</a:t>
                      </a:r>
                    </a:p>
                  </a:txBody>
                  <a:tcPr marL="4665" marR="4665" marT="4665" marB="0" anchor="b">
                    <a:lnL>
                      <a:noFill/>
                    </a:lnL>
                    <a:lnR>
                      <a:noFill/>
                    </a:lnR>
                    <a:lnT>
                      <a:noFill/>
                    </a:lnT>
                    <a:lnB>
                      <a:noFill/>
                    </a:lnB>
                    <a:solidFill>
                      <a:srgbClr val="FFFFFF"/>
                    </a:solidFill>
                  </a:tcPr>
                </a:tc>
                <a:extLst>
                  <a:ext uri="{0D108BD9-81ED-4DB2-BD59-A6C34878D82A}">
                    <a16:rowId xmlns:a16="http://schemas.microsoft.com/office/drawing/2014/main" val="4200592243"/>
                  </a:ext>
                </a:extLst>
              </a:tr>
              <a:tr h="122220">
                <a:tc>
                  <a:txBody>
                    <a:bodyPr/>
                    <a:lstStyle/>
                    <a:p>
                      <a:pPr algn="l" fontAlgn="b"/>
                      <a:r>
                        <a:rPr lang="es-419" sz="700" b="0" i="0" u="none" strike="noStrike">
                          <a:solidFill>
                            <a:srgbClr val="000000"/>
                          </a:solidFill>
                          <a:effectLst/>
                          <a:latin typeface="Calibri" panose="020F0502020204030204" pitchFamily="34" charset="0"/>
                        </a:rPr>
                        <a:t>R-squared</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0.351</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0.461</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0.608</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0.651</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0.245</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0.448</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0.560</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0.651</a:t>
                      </a:r>
                    </a:p>
                  </a:txBody>
                  <a:tcPr marL="4665" marR="4665" marT="4665" marB="0" anchor="b">
                    <a:lnL>
                      <a:noFill/>
                    </a:lnL>
                    <a:lnR>
                      <a:noFill/>
                    </a:lnR>
                    <a:lnT>
                      <a:noFill/>
                    </a:lnT>
                    <a:lnB>
                      <a:noFill/>
                    </a:lnB>
                    <a:solidFill>
                      <a:srgbClr val="F2F2F2"/>
                    </a:solidFill>
                  </a:tcPr>
                </a:tc>
                <a:extLst>
                  <a:ext uri="{0D108BD9-81ED-4DB2-BD59-A6C34878D82A}">
                    <a16:rowId xmlns:a16="http://schemas.microsoft.com/office/drawing/2014/main" val="3304513593"/>
                  </a:ext>
                </a:extLst>
              </a:tr>
              <a:tr h="122220">
                <a:tc>
                  <a:txBody>
                    <a:bodyPr/>
                    <a:lstStyle/>
                    <a:p>
                      <a:pPr algn="l" fontAlgn="b"/>
                      <a:r>
                        <a:rPr lang="es-419" sz="700" b="0" i="0" u="none" strike="noStrike">
                          <a:solidFill>
                            <a:srgbClr val="000000"/>
                          </a:solidFill>
                          <a:effectLst/>
                          <a:latin typeface="Calibri" panose="020F0502020204030204" pitchFamily="34" charset="0"/>
                        </a:rPr>
                        <a:t>Number of countrycode</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24</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20</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14</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11</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22</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18</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19</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16</a:t>
                      </a:r>
                    </a:p>
                  </a:txBody>
                  <a:tcPr marL="4665" marR="4665" marT="4665" marB="0" anchor="b">
                    <a:lnL>
                      <a:noFill/>
                    </a:lnL>
                    <a:lnR>
                      <a:noFill/>
                    </a:lnR>
                    <a:lnT>
                      <a:noFill/>
                    </a:lnT>
                    <a:lnB>
                      <a:noFill/>
                    </a:lnB>
                    <a:solidFill>
                      <a:srgbClr val="FFFFFF"/>
                    </a:solidFill>
                  </a:tcPr>
                </a:tc>
                <a:extLst>
                  <a:ext uri="{0D108BD9-81ED-4DB2-BD59-A6C34878D82A}">
                    <a16:rowId xmlns:a16="http://schemas.microsoft.com/office/drawing/2014/main" val="1918234349"/>
                  </a:ext>
                </a:extLst>
              </a:tr>
              <a:tr h="122220">
                <a:tc>
                  <a:txBody>
                    <a:bodyPr/>
                    <a:lstStyle/>
                    <a:p>
                      <a:pPr algn="l" fontAlgn="b"/>
                      <a:r>
                        <a:rPr lang="es-419" sz="700" b="0" i="0" u="none" strike="noStrike">
                          <a:solidFill>
                            <a:srgbClr val="000000"/>
                          </a:solidFill>
                          <a:effectLst/>
                          <a:latin typeface="Calibri" panose="020F0502020204030204" pitchFamily="34" charset="0"/>
                        </a:rPr>
                        <a:t>Country FE</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2F2F2"/>
                    </a:solidFill>
                  </a:tcPr>
                </a:tc>
                <a:extLst>
                  <a:ext uri="{0D108BD9-81ED-4DB2-BD59-A6C34878D82A}">
                    <a16:rowId xmlns:a16="http://schemas.microsoft.com/office/drawing/2014/main" val="2336886326"/>
                  </a:ext>
                </a:extLst>
              </a:tr>
              <a:tr h="122220">
                <a:tc>
                  <a:txBody>
                    <a:bodyPr/>
                    <a:lstStyle/>
                    <a:p>
                      <a:pPr algn="l" fontAlgn="b"/>
                      <a:r>
                        <a:rPr lang="es-419" sz="700" b="0" i="0" u="none" strike="noStrike">
                          <a:solidFill>
                            <a:srgbClr val="000000"/>
                          </a:solidFill>
                          <a:effectLst/>
                          <a:latin typeface="Calibri" panose="020F0502020204030204" pitchFamily="34" charset="0"/>
                        </a:rPr>
                        <a:t>Year FE</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FFFFF"/>
                    </a:solidFill>
                  </a:tcPr>
                </a:tc>
                <a:extLst>
                  <a:ext uri="{0D108BD9-81ED-4DB2-BD59-A6C34878D82A}">
                    <a16:rowId xmlns:a16="http://schemas.microsoft.com/office/drawing/2014/main" val="27822874"/>
                  </a:ext>
                </a:extLst>
              </a:tr>
              <a:tr h="122220">
                <a:tc>
                  <a:txBody>
                    <a:bodyPr/>
                    <a:lstStyle/>
                    <a:p>
                      <a:pPr algn="l" fontAlgn="b"/>
                      <a:r>
                        <a:rPr lang="es-419" sz="700" b="0" i="0" u="none" strike="noStrike">
                          <a:solidFill>
                            <a:srgbClr val="000000"/>
                          </a:solidFill>
                          <a:effectLst/>
                          <a:latin typeface="Calibri" panose="020F0502020204030204" pitchFamily="34" charset="0"/>
                        </a:rPr>
                        <a:t>GFC Controls</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2F2F2"/>
                    </a:solidFill>
                  </a:tcPr>
                </a:tc>
                <a:extLst>
                  <a:ext uri="{0D108BD9-81ED-4DB2-BD59-A6C34878D82A}">
                    <a16:rowId xmlns:a16="http://schemas.microsoft.com/office/drawing/2014/main" val="3613906985"/>
                  </a:ext>
                </a:extLst>
              </a:tr>
              <a:tr h="117737">
                <a:tc>
                  <a:txBody>
                    <a:bodyPr/>
                    <a:lstStyle/>
                    <a:p>
                      <a:pPr algn="l" fontAlgn="b"/>
                      <a:r>
                        <a:rPr lang="es-419" sz="700" b="0" i="0" u="none" strike="noStrike">
                          <a:solidFill>
                            <a:srgbClr val="000000"/>
                          </a:solidFill>
                          <a:effectLst/>
                          <a:latin typeface="Calibri" panose="020F0502020204030204" pitchFamily="34" charset="0"/>
                        </a:rPr>
                        <a:t>Domestic Risk Controls</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NO</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NO</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NO</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NO</a:t>
                      </a:r>
                    </a:p>
                  </a:txBody>
                  <a:tcPr marL="4665" marR="4665" marT="4665" marB="0" anchor="b">
                    <a:lnL>
                      <a:noFill/>
                    </a:lnL>
                    <a:lnR>
                      <a:noFill/>
                    </a:lnR>
                    <a:lnT>
                      <a:noFill/>
                    </a:lnT>
                    <a:lnB>
                      <a:noFill/>
                    </a:lnB>
                    <a:solidFill>
                      <a:srgbClr val="FFFFFF"/>
                    </a:solidFill>
                  </a:tcPr>
                </a:tc>
                <a:tc>
                  <a:txBody>
                    <a:bodyPr/>
                    <a:lstStyle/>
                    <a:p>
                      <a:pPr algn="l" fontAlgn="b"/>
                      <a:r>
                        <a:rPr lang="es-419" sz="700" b="0" i="0" u="none" strike="noStrike" dirty="0">
                          <a:solidFill>
                            <a:srgbClr val="000000"/>
                          </a:solidFill>
                          <a:effectLst/>
                          <a:latin typeface="Calibri" panose="020F0502020204030204" pitchFamily="34" charset="0"/>
                        </a:rPr>
                        <a:t>YES</a:t>
                      </a:r>
                    </a:p>
                  </a:txBody>
                  <a:tcPr marL="4665" marR="4665" marT="4665" marB="0" anchor="b">
                    <a:lnL>
                      <a:noFill/>
                    </a:lnL>
                    <a:lnR>
                      <a:noFill/>
                    </a:lnR>
                    <a:lnT>
                      <a:noFill/>
                    </a:lnT>
                    <a:lnB>
                      <a:noFill/>
                    </a:lnB>
                    <a:solidFill>
                      <a:srgbClr val="FFFFFF"/>
                    </a:solidFill>
                  </a:tcPr>
                </a:tc>
                <a:extLst>
                  <a:ext uri="{0D108BD9-81ED-4DB2-BD59-A6C34878D82A}">
                    <a16:rowId xmlns:a16="http://schemas.microsoft.com/office/drawing/2014/main" val="1889220193"/>
                  </a:ext>
                </a:extLst>
              </a:tr>
            </a:tbl>
          </a:graphicData>
        </a:graphic>
      </p:graphicFrame>
      <p:sp>
        <p:nvSpPr>
          <p:cNvPr id="5"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dirty="0"/>
              <a:t>NBFI and capital </a:t>
            </a:r>
            <a:r>
              <a:rPr lang="es-AR" dirty="0" err="1"/>
              <a:t>flows</a:t>
            </a:r>
            <a:endParaRPr lang="en-US" dirty="0"/>
          </a:p>
          <a:p>
            <a:endParaRPr lang="en-US" dirty="0"/>
          </a:p>
        </p:txBody>
      </p:sp>
    </p:spTree>
    <p:extLst>
      <p:ext uri="{BB962C8B-B14F-4D97-AF65-F5344CB8AC3E}">
        <p14:creationId xmlns:p14="http://schemas.microsoft.com/office/powerpoint/2010/main" val="21171080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5"/>
          </p:nvPr>
        </p:nvSpPr>
        <p:spPr>
          <a:xfrm>
            <a:off x="393841" y="1178209"/>
            <a:ext cx="8834382" cy="2259512"/>
          </a:xfrm>
        </p:spPr>
        <p:txBody>
          <a:bodyPr lIns="91440" tIns="45720" rIns="91440" bIns="45720" anchor="t"/>
          <a:lstStyle/>
          <a:p>
            <a:pPr>
              <a:lnSpc>
                <a:spcPts val="3300"/>
              </a:lnSpc>
            </a:pPr>
            <a:r>
              <a:rPr lang="en-US" sz="2000" dirty="0"/>
              <a:t>1 |  NBFI, “pipes” and capital flows</a:t>
            </a:r>
            <a:endParaRPr lang="en-US" sz="2000" dirty="0">
              <a:cs typeface="Calibri"/>
            </a:endParaRPr>
          </a:p>
          <a:p>
            <a:pPr>
              <a:lnSpc>
                <a:spcPts val="3300"/>
              </a:lnSpc>
            </a:pPr>
            <a:r>
              <a:rPr lang="en-US" sz="2000" dirty="0"/>
              <a:t>2 |Our econometric approach: </a:t>
            </a:r>
          </a:p>
          <a:p>
            <a:pPr>
              <a:lnSpc>
                <a:spcPts val="3300"/>
              </a:lnSpc>
            </a:pPr>
            <a:r>
              <a:rPr lang="en-US" sz="2000" dirty="0"/>
              <a:t>	a) NBFI as  continuous variable; </a:t>
            </a:r>
          </a:p>
          <a:p>
            <a:pPr>
              <a:lnSpc>
                <a:spcPts val="3300"/>
              </a:lnSpc>
            </a:pPr>
            <a:r>
              <a:rPr lang="en-US" sz="2000" dirty="0"/>
              <a:t>	b) NBFI as a categorical variable;</a:t>
            </a:r>
          </a:p>
          <a:p>
            <a:pPr>
              <a:lnSpc>
                <a:spcPts val="3300"/>
              </a:lnSpc>
            </a:pPr>
            <a:r>
              <a:rPr lang="en-US" sz="2000" dirty="0"/>
              <a:t>	c) event studies</a:t>
            </a:r>
          </a:p>
          <a:p>
            <a:pPr>
              <a:lnSpc>
                <a:spcPts val="3300"/>
              </a:lnSpc>
            </a:pPr>
            <a:r>
              <a:rPr lang="es-AR" sz="2000" dirty="0"/>
              <a:t>3 </a:t>
            </a:r>
            <a:r>
              <a:rPr lang="en-US" sz="2000" dirty="0"/>
              <a:t>|</a:t>
            </a:r>
            <a:r>
              <a:rPr lang="es-AR" sz="2000" dirty="0"/>
              <a:t> </a:t>
            </a:r>
            <a:r>
              <a:rPr lang="es-AR" sz="2000" dirty="0" err="1"/>
              <a:t>Concluding</a:t>
            </a:r>
            <a:r>
              <a:rPr lang="es-AR" sz="2000" dirty="0"/>
              <a:t> </a:t>
            </a:r>
            <a:r>
              <a:rPr lang="es-AR" sz="2000" dirty="0" err="1"/>
              <a:t>remarks</a:t>
            </a:r>
            <a:r>
              <a:rPr lang="es-AR" sz="2000" dirty="0"/>
              <a:t> /</a:t>
            </a:r>
            <a:r>
              <a:rPr lang="es-AR" sz="2000" dirty="0" err="1"/>
              <a:t>looking</a:t>
            </a:r>
            <a:r>
              <a:rPr lang="es-AR" sz="2000" dirty="0"/>
              <a:t> </a:t>
            </a:r>
            <a:r>
              <a:rPr lang="es-AR" sz="2000" dirty="0" err="1"/>
              <a:t>ahead</a:t>
            </a:r>
            <a:endParaRPr lang="en-US" sz="2000" dirty="0"/>
          </a:p>
          <a:p>
            <a:pPr>
              <a:lnSpc>
                <a:spcPts val="3300"/>
              </a:lnSpc>
            </a:pPr>
            <a:endParaRPr lang="en-US" sz="2000" dirty="0" err="1">
              <a:cs typeface="Calibri"/>
            </a:endParaRPr>
          </a:p>
        </p:txBody>
      </p:sp>
      <p:sp>
        <p:nvSpPr>
          <p:cNvPr id="4" name="Marcador de texto 3"/>
          <p:cNvSpPr>
            <a:spLocks noGrp="1"/>
          </p:cNvSpPr>
          <p:nvPr>
            <p:ph type="body" sz="quarter" idx="16"/>
          </p:nvPr>
        </p:nvSpPr>
        <p:spPr>
          <a:xfrm>
            <a:off x="179386" y="171018"/>
            <a:ext cx="8964614" cy="344488"/>
          </a:xfrm>
        </p:spPr>
        <p:txBody>
          <a:bodyPr lIns="91440" tIns="45720" rIns="91440" bIns="45720" anchor="t"/>
          <a:lstStyle/>
          <a:p>
            <a:r>
              <a:rPr lang="en-US" dirty="0">
                <a:ea typeface="+mn-lt"/>
                <a:cs typeface="+mn-lt"/>
              </a:rPr>
              <a:t>Non-bank Financial Intermediation and Capital Flows: Evidence from Emerging Market Economies</a:t>
            </a:r>
          </a:p>
        </p:txBody>
      </p:sp>
      <p:sp>
        <p:nvSpPr>
          <p:cNvPr id="5" name="Rectángulo 4"/>
          <p:cNvSpPr/>
          <p:nvPr/>
        </p:nvSpPr>
        <p:spPr>
          <a:xfrm>
            <a:off x="339393" y="4270341"/>
            <a:ext cx="8943278" cy="361637"/>
          </a:xfrm>
          <a:prstGeom prst="rect">
            <a:avLst/>
          </a:prstGeom>
        </p:spPr>
        <p:txBody>
          <a:bodyPr wrap="square" lIns="91440" tIns="45720" rIns="91440" bIns="45720" anchor="t">
            <a:spAutoFit/>
          </a:bodyPr>
          <a:lstStyle/>
          <a:p>
            <a:pPr>
              <a:lnSpc>
                <a:spcPts val="2100"/>
              </a:lnSpc>
              <a:spcBef>
                <a:spcPts val="1200"/>
              </a:spcBef>
            </a:pPr>
            <a:r>
              <a:rPr lang="fr-FR" sz="1600" b="1" dirty="0" smtClean="0">
                <a:solidFill>
                  <a:schemeClr val="bg1"/>
                </a:solidFill>
              </a:rPr>
              <a:t>Note: all views expressed are the authors’ own and do not necessarily represent those of </a:t>
            </a:r>
            <a:r>
              <a:rPr lang="fr-FR" sz="1600" b="1" dirty="0">
                <a:solidFill>
                  <a:schemeClr val="bg1"/>
                </a:solidFill>
              </a:rPr>
              <a:t>BCRA</a:t>
            </a:r>
            <a:endParaRPr lang="fr-FR" sz="1600" b="1" dirty="0">
              <a:solidFill>
                <a:schemeClr val="bg1"/>
              </a:solidFill>
              <a:cs typeface="Calibri"/>
            </a:endParaRPr>
          </a:p>
        </p:txBody>
      </p:sp>
    </p:spTree>
    <p:extLst>
      <p:ext uri="{BB962C8B-B14F-4D97-AF65-F5344CB8AC3E}">
        <p14:creationId xmlns:p14="http://schemas.microsoft.com/office/powerpoint/2010/main" val="3352273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4390465" y="148680"/>
            <a:ext cx="4681724" cy="248771"/>
          </a:xfrm>
        </p:spPr>
        <p:txBody>
          <a:bodyPr/>
          <a:lstStyle/>
          <a:p>
            <a:pPr algn="r"/>
            <a:r>
              <a:rPr lang="es-AR" sz="1400" dirty="0"/>
              <a:t>NBFI as </a:t>
            </a:r>
            <a:r>
              <a:rPr lang="es-AR" sz="1400" dirty="0" err="1"/>
              <a:t>categorical</a:t>
            </a:r>
            <a:r>
              <a:rPr lang="es-AR" sz="1400" dirty="0"/>
              <a:t> variable. </a:t>
            </a:r>
            <a:r>
              <a:rPr lang="es-AR" sz="1400" dirty="0" smtClean="0"/>
              <a:t>Total </a:t>
            </a:r>
            <a:r>
              <a:rPr lang="es-AR" sz="1400" dirty="0" err="1"/>
              <a:t>flows</a:t>
            </a:r>
            <a:r>
              <a:rPr lang="es-AR" sz="1400" dirty="0"/>
              <a:t>, </a:t>
            </a:r>
            <a:r>
              <a:rPr lang="es-AR" sz="1400" dirty="0" smtClean="0"/>
              <a:t>2012q3-2017q2</a:t>
            </a:r>
            <a:endParaRPr lang="en-US" sz="1400" dirty="0"/>
          </a:p>
          <a:p>
            <a:endParaRPr lang="en-US" sz="1400" dirty="0"/>
          </a:p>
        </p:txBody>
      </p:sp>
      <p:graphicFrame>
        <p:nvGraphicFramePr>
          <p:cNvPr id="3" name="Tabla 2"/>
          <p:cNvGraphicFramePr>
            <a:graphicFrameLocks noGrp="1"/>
          </p:cNvGraphicFramePr>
          <p:nvPr>
            <p:extLst>
              <p:ext uri="{D42A27DB-BD31-4B8C-83A1-F6EECF244321}">
                <p14:modId xmlns:p14="http://schemas.microsoft.com/office/powerpoint/2010/main" val="2813899556"/>
              </p:ext>
            </p:extLst>
          </p:nvPr>
        </p:nvGraphicFramePr>
        <p:xfrm>
          <a:off x="1750938" y="641140"/>
          <a:ext cx="5471997" cy="4306433"/>
        </p:xfrm>
        <a:graphic>
          <a:graphicData uri="http://schemas.openxmlformats.org/drawingml/2006/table">
            <a:tbl>
              <a:tblPr/>
              <a:tblGrid>
                <a:gridCol w="1071835">
                  <a:extLst>
                    <a:ext uri="{9D8B030D-6E8A-4147-A177-3AD203B41FA5}">
                      <a16:colId xmlns:a16="http://schemas.microsoft.com/office/drawing/2014/main" val="2120244936"/>
                    </a:ext>
                  </a:extLst>
                </a:gridCol>
                <a:gridCol w="501443">
                  <a:extLst>
                    <a:ext uri="{9D8B030D-6E8A-4147-A177-3AD203B41FA5}">
                      <a16:colId xmlns:a16="http://schemas.microsoft.com/office/drawing/2014/main" val="1330486692"/>
                    </a:ext>
                  </a:extLst>
                </a:gridCol>
                <a:gridCol w="501443">
                  <a:extLst>
                    <a:ext uri="{9D8B030D-6E8A-4147-A177-3AD203B41FA5}">
                      <a16:colId xmlns:a16="http://schemas.microsoft.com/office/drawing/2014/main" val="3677065874"/>
                    </a:ext>
                  </a:extLst>
                </a:gridCol>
                <a:gridCol w="125361">
                  <a:extLst>
                    <a:ext uri="{9D8B030D-6E8A-4147-A177-3AD203B41FA5}">
                      <a16:colId xmlns:a16="http://schemas.microsoft.com/office/drawing/2014/main" val="2048611918"/>
                    </a:ext>
                  </a:extLst>
                </a:gridCol>
                <a:gridCol w="501443">
                  <a:extLst>
                    <a:ext uri="{9D8B030D-6E8A-4147-A177-3AD203B41FA5}">
                      <a16:colId xmlns:a16="http://schemas.microsoft.com/office/drawing/2014/main" val="2527728026"/>
                    </a:ext>
                  </a:extLst>
                </a:gridCol>
                <a:gridCol w="501443">
                  <a:extLst>
                    <a:ext uri="{9D8B030D-6E8A-4147-A177-3AD203B41FA5}">
                      <a16:colId xmlns:a16="http://schemas.microsoft.com/office/drawing/2014/main" val="1186152176"/>
                    </a:ext>
                  </a:extLst>
                </a:gridCol>
                <a:gridCol w="144164">
                  <a:extLst>
                    <a:ext uri="{9D8B030D-6E8A-4147-A177-3AD203B41FA5}">
                      <a16:colId xmlns:a16="http://schemas.microsoft.com/office/drawing/2014/main" val="2745273427"/>
                    </a:ext>
                  </a:extLst>
                </a:gridCol>
                <a:gridCol w="501443">
                  <a:extLst>
                    <a:ext uri="{9D8B030D-6E8A-4147-A177-3AD203B41FA5}">
                      <a16:colId xmlns:a16="http://schemas.microsoft.com/office/drawing/2014/main" val="2790258938"/>
                    </a:ext>
                  </a:extLst>
                </a:gridCol>
                <a:gridCol w="501443">
                  <a:extLst>
                    <a:ext uri="{9D8B030D-6E8A-4147-A177-3AD203B41FA5}">
                      <a16:colId xmlns:a16="http://schemas.microsoft.com/office/drawing/2014/main" val="2922706031"/>
                    </a:ext>
                  </a:extLst>
                </a:gridCol>
                <a:gridCol w="119093">
                  <a:extLst>
                    <a:ext uri="{9D8B030D-6E8A-4147-A177-3AD203B41FA5}">
                      <a16:colId xmlns:a16="http://schemas.microsoft.com/office/drawing/2014/main" val="2703802815"/>
                    </a:ext>
                  </a:extLst>
                </a:gridCol>
                <a:gridCol w="501443">
                  <a:extLst>
                    <a:ext uri="{9D8B030D-6E8A-4147-A177-3AD203B41FA5}">
                      <a16:colId xmlns:a16="http://schemas.microsoft.com/office/drawing/2014/main" val="2599010307"/>
                    </a:ext>
                  </a:extLst>
                </a:gridCol>
                <a:gridCol w="501443">
                  <a:extLst>
                    <a:ext uri="{9D8B030D-6E8A-4147-A177-3AD203B41FA5}">
                      <a16:colId xmlns:a16="http://schemas.microsoft.com/office/drawing/2014/main" val="886350684"/>
                    </a:ext>
                  </a:extLst>
                </a:gridCol>
              </a:tblGrid>
              <a:tr h="114165">
                <a:tc gridSpan="12">
                  <a:txBody>
                    <a:bodyPr/>
                    <a:lstStyle/>
                    <a:p>
                      <a:pPr algn="ctr" fontAlgn="b"/>
                      <a:r>
                        <a:rPr lang="en-US" sz="700" b="0" i="0" u="none" strike="noStrike">
                          <a:solidFill>
                            <a:srgbClr val="FFFFFF"/>
                          </a:solidFill>
                          <a:effectLst/>
                          <a:latin typeface="Calibri" panose="020F0502020204030204" pitchFamily="34" charset="0"/>
                        </a:rPr>
                        <a:t>Total Capital Flows to selected EMEs,  2012q3-2017q2</a:t>
                      </a:r>
                    </a:p>
                  </a:txBody>
                  <a:tcPr marL="4358" marR="4358" marT="4358" marB="0" anchor="b">
                    <a:lnL>
                      <a:noFill/>
                    </a:lnL>
                    <a:lnR>
                      <a:noFill/>
                    </a:lnR>
                    <a:lnT>
                      <a:noFill/>
                    </a:lnT>
                    <a:lnB>
                      <a:noFill/>
                    </a:lnB>
                    <a:solidFill>
                      <a:srgbClr val="08215C"/>
                    </a:solidFill>
                  </a:tcPr>
                </a:tc>
                <a:tc hMerge="1">
                  <a:txBody>
                    <a:bodyPr/>
                    <a:lstStyle/>
                    <a:p>
                      <a:endParaRPr lang="es-419"/>
                    </a:p>
                  </a:txBody>
                  <a:tcPr/>
                </a:tc>
                <a:tc hMerge="1">
                  <a:txBody>
                    <a:bodyPr/>
                    <a:lstStyle/>
                    <a:p>
                      <a:endParaRPr lang="es-419"/>
                    </a:p>
                  </a:txBody>
                  <a:tcPr/>
                </a:tc>
                <a:tc hMerge="1">
                  <a:txBody>
                    <a:bodyPr/>
                    <a:lstStyle/>
                    <a:p>
                      <a:endParaRPr lang="es-419"/>
                    </a:p>
                  </a:txBody>
                  <a:tcPr/>
                </a:tc>
                <a:tc hMerge="1">
                  <a:txBody>
                    <a:bodyPr/>
                    <a:lstStyle/>
                    <a:p>
                      <a:endParaRPr lang="es-419"/>
                    </a:p>
                  </a:txBody>
                  <a:tcPr/>
                </a:tc>
                <a:tc hMerge="1">
                  <a:txBody>
                    <a:bodyPr/>
                    <a:lstStyle/>
                    <a:p>
                      <a:endParaRPr lang="es-419"/>
                    </a:p>
                  </a:txBody>
                  <a:tcPr/>
                </a:tc>
                <a:tc hMerge="1">
                  <a:txBody>
                    <a:bodyPr/>
                    <a:lstStyle/>
                    <a:p>
                      <a:endParaRPr lang="es-419"/>
                    </a:p>
                  </a:txBody>
                  <a:tcPr/>
                </a:tc>
                <a:tc hMerge="1">
                  <a:txBody>
                    <a:bodyPr/>
                    <a:lstStyle/>
                    <a:p>
                      <a:endParaRPr lang="es-419"/>
                    </a:p>
                  </a:txBody>
                  <a:tcPr/>
                </a:tc>
                <a:tc hMerge="1">
                  <a:txBody>
                    <a:bodyPr/>
                    <a:lstStyle/>
                    <a:p>
                      <a:endParaRPr lang="es-419"/>
                    </a:p>
                  </a:txBody>
                  <a:tcPr/>
                </a:tc>
                <a:tc hMerge="1">
                  <a:txBody>
                    <a:bodyPr/>
                    <a:lstStyle/>
                    <a:p>
                      <a:endParaRPr lang="es-419"/>
                    </a:p>
                  </a:txBody>
                  <a:tcPr/>
                </a:tc>
                <a:tc hMerge="1">
                  <a:txBody>
                    <a:bodyPr/>
                    <a:lstStyle/>
                    <a:p>
                      <a:endParaRPr lang="es-419"/>
                    </a:p>
                  </a:txBody>
                  <a:tcPr/>
                </a:tc>
                <a:tc hMerge="1">
                  <a:txBody>
                    <a:bodyPr/>
                    <a:lstStyle/>
                    <a:p>
                      <a:endParaRPr lang="es-419"/>
                    </a:p>
                  </a:txBody>
                  <a:tcPr/>
                </a:tc>
                <a:extLst>
                  <a:ext uri="{0D108BD9-81ED-4DB2-BD59-A6C34878D82A}">
                    <a16:rowId xmlns:a16="http://schemas.microsoft.com/office/drawing/2014/main" val="3599426633"/>
                  </a:ext>
                </a:extLst>
              </a:tr>
              <a:tr h="114165">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(1)</a:t>
                      </a:r>
                    </a:p>
                  </a:txBody>
                  <a:tcPr marL="4358" marR="4358" marT="4358"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(2)</a:t>
                      </a:r>
                    </a:p>
                  </a:txBody>
                  <a:tcPr marL="4358" marR="4358" marT="4358"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(3)</a:t>
                      </a:r>
                    </a:p>
                  </a:txBody>
                  <a:tcPr marL="4358" marR="4358" marT="4358"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(3)</a:t>
                      </a:r>
                    </a:p>
                  </a:txBody>
                  <a:tcPr marL="4358" marR="4358" marT="4358"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(5)</a:t>
                      </a:r>
                    </a:p>
                  </a:txBody>
                  <a:tcPr marL="4358" marR="4358" marT="4358"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(6)</a:t>
                      </a:r>
                    </a:p>
                  </a:txBody>
                  <a:tcPr marL="4358" marR="4358" marT="4358"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(7)</a:t>
                      </a:r>
                    </a:p>
                  </a:txBody>
                  <a:tcPr marL="4358" marR="4358" marT="4358" marB="0" anchor="b">
                    <a:lnL>
                      <a:noFill/>
                    </a:lnL>
                    <a:lnR>
                      <a:noFill/>
                    </a:lnR>
                    <a:lnT>
                      <a:noFill/>
                    </a:lnT>
                    <a:lnB>
                      <a:noFill/>
                    </a:lnB>
                    <a:solidFill>
                      <a:srgbClr val="FFFFFF"/>
                    </a:solidFill>
                  </a:tcPr>
                </a:tc>
                <a:tc>
                  <a:txBody>
                    <a:bodyPr/>
                    <a:lstStyle/>
                    <a:p>
                      <a:pPr algn="ctr" fontAlgn="b"/>
                      <a:r>
                        <a:rPr lang="es-419" sz="700" b="0" i="0" u="none" strike="noStrike">
                          <a:solidFill>
                            <a:srgbClr val="000000"/>
                          </a:solidFill>
                          <a:effectLst/>
                          <a:latin typeface="Calibri" panose="020F0502020204030204" pitchFamily="34" charset="0"/>
                        </a:rPr>
                        <a:t>(8)</a:t>
                      </a:r>
                    </a:p>
                  </a:txBody>
                  <a:tcPr marL="4358" marR="4358" marT="4358" marB="0" anchor="b">
                    <a:lnL>
                      <a:noFill/>
                    </a:lnL>
                    <a:lnR>
                      <a:noFill/>
                    </a:lnR>
                    <a:lnT>
                      <a:noFill/>
                    </a:lnT>
                    <a:lnB>
                      <a:noFill/>
                    </a:lnB>
                    <a:solidFill>
                      <a:srgbClr val="FFFFFF"/>
                    </a:solidFill>
                  </a:tcPr>
                </a:tc>
                <a:extLst>
                  <a:ext uri="{0D108BD9-81ED-4DB2-BD59-A6C34878D82A}">
                    <a16:rowId xmlns:a16="http://schemas.microsoft.com/office/drawing/2014/main" val="2860303726"/>
                  </a:ext>
                </a:extLst>
              </a:tr>
              <a:tr h="114165">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gridSpan="2">
                  <a:txBody>
                    <a:bodyPr/>
                    <a:lstStyle/>
                    <a:p>
                      <a:pPr algn="ctr" fontAlgn="b"/>
                      <a:r>
                        <a:rPr lang="es-419" sz="700" b="0" i="0" u="none" strike="noStrike">
                          <a:solidFill>
                            <a:srgbClr val="000000"/>
                          </a:solidFill>
                          <a:effectLst/>
                          <a:latin typeface="Calibri" panose="020F0502020204030204" pitchFamily="34" charset="0"/>
                        </a:rPr>
                        <a:t>Total Inflows</a:t>
                      </a:r>
                    </a:p>
                  </a:txBody>
                  <a:tcPr marL="4358" marR="4358" marT="4358" marB="0" anchor="b">
                    <a:lnL>
                      <a:noFill/>
                    </a:lnL>
                    <a:lnR>
                      <a:noFill/>
                    </a:lnR>
                    <a:lnT>
                      <a:noFill/>
                    </a:lnT>
                    <a:lnB>
                      <a:noFill/>
                    </a:lnB>
                    <a:solidFill>
                      <a:srgbClr val="FFFFFF"/>
                    </a:solidFill>
                  </a:tcPr>
                </a:tc>
                <a:tc hMerge="1">
                  <a:txBody>
                    <a:bodyPr/>
                    <a:lstStyle/>
                    <a:p>
                      <a:endParaRPr lang="es-419"/>
                    </a:p>
                  </a:txBody>
                  <a:tcPr/>
                </a:tc>
                <a:tc>
                  <a:txBody>
                    <a:bodyPr/>
                    <a:lstStyle/>
                    <a:p>
                      <a:pPr algn="ctr"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gridSpan="2">
                  <a:txBody>
                    <a:bodyPr/>
                    <a:lstStyle/>
                    <a:p>
                      <a:pPr algn="ctr" fontAlgn="b"/>
                      <a:r>
                        <a:rPr lang="es-419" sz="700" b="0" i="0" u="none" strike="noStrike">
                          <a:solidFill>
                            <a:srgbClr val="000000"/>
                          </a:solidFill>
                          <a:effectLst/>
                          <a:latin typeface="Calibri" panose="020F0502020204030204" pitchFamily="34" charset="0"/>
                        </a:rPr>
                        <a:t>Gov. Inflows</a:t>
                      </a:r>
                    </a:p>
                  </a:txBody>
                  <a:tcPr marL="4358" marR="4358" marT="4358" marB="0" anchor="b">
                    <a:lnL>
                      <a:noFill/>
                    </a:lnL>
                    <a:lnR>
                      <a:noFill/>
                    </a:lnR>
                    <a:lnT>
                      <a:noFill/>
                    </a:lnT>
                    <a:lnB>
                      <a:noFill/>
                    </a:lnB>
                    <a:solidFill>
                      <a:srgbClr val="FFFFFF"/>
                    </a:solidFill>
                  </a:tcPr>
                </a:tc>
                <a:tc hMerge="1">
                  <a:txBody>
                    <a:bodyPr/>
                    <a:lstStyle/>
                    <a:p>
                      <a:endParaRPr lang="es-419"/>
                    </a:p>
                  </a:txBody>
                  <a:tcPr/>
                </a:tc>
                <a:tc>
                  <a:txBody>
                    <a:bodyPr/>
                    <a:lstStyle/>
                    <a:p>
                      <a:pPr algn="ctr"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gridSpan="2">
                  <a:txBody>
                    <a:bodyPr/>
                    <a:lstStyle/>
                    <a:p>
                      <a:pPr algn="ctr" fontAlgn="b"/>
                      <a:r>
                        <a:rPr lang="es-419" sz="700" b="0" i="0" u="none" strike="noStrike">
                          <a:solidFill>
                            <a:srgbClr val="000000"/>
                          </a:solidFill>
                          <a:effectLst/>
                          <a:latin typeface="Calibri" panose="020F0502020204030204" pitchFamily="34" charset="0"/>
                        </a:rPr>
                        <a:t>Corporate Inflows</a:t>
                      </a:r>
                    </a:p>
                  </a:txBody>
                  <a:tcPr marL="4358" marR="4358" marT="4358" marB="0" anchor="b">
                    <a:lnL>
                      <a:noFill/>
                    </a:lnL>
                    <a:lnR>
                      <a:noFill/>
                    </a:lnR>
                    <a:lnT>
                      <a:noFill/>
                    </a:lnT>
                    <a:lnB>
                      <a:noFill/>
                    </a:lnB>
                    <a:solidFill>
                      <a:srgbClr val="FFFFFF"/>
                    </a:solidFill>
                  </a:tcPr>
                </a:tc>
                <a:tc hMerge="1">
                  <a:txBody>
                    <a:bodyPr/>
                    <a:lstStyle/>
                    <a:p>
                      <a:endParaRPr lang="es-419"/>
                    </a:p>
                  </a:txBody>
                  <a:tcPr/>
                </a:tc>
                <a:tc>
                  <a:txBody>
                    <a:bodyPr/>
                    <a:lstStyle/>
                    <a:p>
                      <a:pPr algn="ctr"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gridSpan="2">
                  <a:txBody>
                    <a:bodyPr/>
                    <a:lstStyle/>
                    <a:p>
                      <a:pPr algn="ctr" fontAlgn="b"/>
                      <a:r>
                        <a:rPr lang="es-419" sz="700" b="0" i="0" u="none" strike="noStrike">
                          <a:solidFill>
                            <a:srgbClr val="000000"/>
                          </a:solidFill>
                          <a:effectLst/>
                          <a:latin typeface="Calibri" panose="020F0502020204030204" pitchFamily="34" charset="0"/>
                        </a:rPr>
                        <a:t>Bank Inflows</a:t>
                      </a:r>
                    </a:p>
                  </a:txBody>
                  <a:tcPr marL="4358" marR="4358" marT="4358" marB="0" anchor="b">
                    <a:lnL>
                      <a:noFill/>
                    </a:lnL>
                    <a:lnR>
                      <a:noFill/>
                    </a:lnR>
                    <a:lnT>
                      <a:noFill/>
                    </a:lnT>
                    <a:lnB>
                      <a:noFill/>
                    </a:lnB>
                    <a:solidFill>
                      <a:srgbClr val="FFFFFF"/>
                    </a:solidFill>
                  </a:tcPr>
                </a:tc>
                <a:tc hMerge="1">
                  <a:txBody>
                    <a:bodyPr/>
                    <a:lstStyle/>
                    <a:p>
                      <a:endParaRPr lang="es-419"/>
                    </a:p>
                  </a:txBody>
                  <a:tcPr/>
                </a:tc>
                <a:extLst>
                  <a:ext uri="{0D108BD9-81ED-4DB2-BD59-A6C34878D82A}">
                    <a16:rowId xmlns:a16="http://schemas.microsoft.com/office/drawing/2014/main" val="3111251989"/>
                  </a:ext>
                </a:extLst>
              </a:tr>
              <a:tr h="228329">
                <a:tc>
                  <a:txBody>
                    <a:bodyPr/>
                    <a:lstStyle/>
                    <a:p>
                      <a:pPr algn="ctr" fontAlgn="b"/>
                      <a:r>
                        <a:rPr lang="es-419" sz="700" b="0" i="0" u="none" strike="noStrike">
                          <a:solidFill>
                            <a:srgbClr val="000000"/>
                          </a:solidFill>
                          <a:effectLst/>
                          <a:latin typeface="Calibri" panose="020F0502020204030204" pitchFamily="34" charset="0"/>
                        </a:rPr>
                        <a:t>VARIABLES</a:t>
                      </a:r>
                    </a:p>
                  </a:txBody>
                  <a:tcPr marL="4358" marR="4358" marT="4358"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2012q3-2017q3</a:t>
                      </a:r>
                    </a:p>
                  </a:txBody>
                  <a:tcPr marL="4358" marR="4358" marT="4358"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2012q3-2017q3</a:t>
                      </a:r>
                    </a:p>
                  </a:txBody>
                  <a:tcPr marL="4358" marR="4358" marT="4358"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2012q3-2017q3</a:t>
                      </a:r>
                    </a:p>
                  </a:txBody>
                  <a:tcPr marL="4358" marR="4358" marT="4358"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2012q3-2017q3</a:t>
                      </a:r>
                    </a:p>
                  </a:txBody>
                  <a:tcPr marL="4358" marR="4358" marT="4358"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2012q3-2017q3</a:t>
                      </a:r>
                    </a:p>
                  </a:txBody>
                  <a:tcPr marL="4358" marR="4358" marT="4358"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2012q3-2017q3</a:t>
                      </a:r>
                    </a:p>
                  </a:txBody>
                  <a:tcPr marL="4358" marR="4358" marT="4358"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2012q3-2017q3</a:t>
                      </a:r>
                    </a:p>
                  </a:txBody>
                  <a:tcPr marL="4358" marR="4358" marT="4358" marB="0" anchor="b">
                    <a:lnL>
                      <a:noFill/>
                    </a:lnL>
                    <a:lnR>
                      <a:noFill/>
                    </a:lnR>
                    <a:lnT>
                      <a:noFill/>
                    </a:lnT>
                    <a:lnB>
                      <a:noFill/>
                    </a:lnB>
                    <a:solidFill>
                      <a:srgbClr val="ACB9CA"/>
                    </a:solidFill>
                  </a:tcPr>
                </a:tc>
                <a:tc>
                  <a:txBody>
                    <a:bodyPr/>
                    <a:lstStyle/>
                    <a:p>
                      <a:pPr algn="ctr" fontAlgn="b"/>
                      <a:r>
                        <a:rPr lang="es-419" sz="700" b="0" i="0" u="none" strike="noStrike">
                          <a:solidFill>
                            <a:srgbClr val="000000"/>
                          </a:solidFill>
                          <a:effectLst/>
                          <a:latin typeface="Calibri" panose="020F0502020204030204" pitchFamily="34" charset="0"/>
                        </a:rPr>
                        <a:t>2012q3-2017q3</a:t>
                      </a:r>
                    </a:p>
                  </a:txBody>
                  <a:tcPr marL="4358" marR="4358" marT="4358" marB="0" anchor="b">
                    <a:lnL>
                      <a:noFill/>
                    </a:lnL>
                    <a:lnR>
                      <a:noFill/>
                    </a:lnR>
                    <a:lnT>
                      <a:noFill/>
                    </a:lnT>
                    <a:lnB>
                      <a:noFill/>
                    </a:lnB>
                    <a:solidFill>
                      <a:srgbClr val="ACB9CA"/>
                    </a:solidFill>
                  </a:tcPr>
                </a:tc>
                <a:extLst>
                  <a:ext uri="{0D108BD9-81ED-4DB2-BD59-A6C34878D82A}">
                    <a16:rowId xmlns:a16="http://schemas.microsoft.com/office/drawing/2014/main" val="3738681987"/>
                  </a:ext>
                </a:extLst>
              </a:tr>
              <a:tr h="114165">
                <a:tc>
                  <a:txBody>
                    <a:bodyPr/>
                    <a:lstStyle/>
                    <a:p>
                      <a:pPr algn="l" fontAlgn="b"/>
                      <a:r>
                        <a:rPr lang="es-419" sz="700" b="0" i="0" u="none" strike="noStrike">
                          <a:solidFill>
                            <a:srgbClr val="000000"/>
                          </a:solidFill>
                          <a:effectLst/>
                          <a:latin typeface="Calibri" panose="020F0502020204030204" pitchFamily="34" charset="0"/>
                        </a:rPr>
                        <a:t>L.High NBFI 2012 10%</a:t>
                      </a:r>
                    </a:p>
                  </a:txBody>
                  <a:tcPr marL="39221"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-0.176</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0.0559</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-0.137</a:t>
                      </a:r>
                    </a:p>
                  </a:txBody>
                  <a:tcPr marL="4358" marR="4358" marT="4358" marB="0" anchor="b">
                    <a:lnL>
                      <a:noFill/>
                    </a:lnL>
                    <a:lnR>
                      <a:noFill/>
                    </a:lnR>
                    <a:lnT>
                      <a:noFill/>
                    </a:lnT>
                    <a:lnB>
                      <a:noFill/>
                    </a:lnB>
                    <a:solidFill>
                      <a:srgbClr val="FFFFFF"/>
                    </a:solidFill>
                  </a:tcPr>
                </a:tc>
                <a:extLst>
                  <a:ext uri="{0D108BD9-81ED-4DB2-BD59-A6C34878D82A}">
                    <a16:rowId xmlns:a16="http://schemas.microsoft.com/office/drawing/2014/main" val="1827512387"/>
                  </a:ext>
                </a:extLst>
              </a:tr>
              <a:tr h="114165">
                <a:tc>
                  <a:txBody>
                    <a:bodyPr/>
                    <a:lstStyle/>
                    <a:p>
                      <a:pPr algn="l" fontAlgn="b"/>
                      <a:r>
                        <a:rPr lang="es-419" sz="700" b="0" i="0" u="none" strike="noStrike">
                          <a:solidFill>
                            <a:srgbClr val="000000"/>
                          </a:solidFill>
                          <a:effectLst/>
                          <a:latin typeface="Calibri" panose="020F0502020204030204" pitchFamily="34" charset="0"/>
                        </a:rPr>
                        <a:t> </a:t>
                      </a:r>
                    </a:p>
                  </a:txBody>
                  <a:tcPr marL="39221"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(0.540)</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(0.100)</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(0.369)</a:t>
                      </a:r>
                    </a:p>
                  </a:txBody>
                  <a:tcPr marL="4358" marR="4358" marT="4358" marB="0" anchor="b">
                    <a:lnL>
                      <a:noFill/>
                    </a:lnL>
                    <a:lnR>
                      <a:noFill/>
                    </a:lnR>
                    <a:lnT>
                      <a:noFill/>
                    </a:lnT>
                    <a:lnB>
                      <a:noFill/>
                    </a:lnB>
                    <a:solidFill>
                      <a:srgbClr val="FFFFFF"/>
                    </a:solidFill>
                  </a:tcPr>
                </a:tc>
                <a:extLst>
                  <a:ext uri="{0D108BD9-81ED-4DB2-BD59-A6C34878D82A}">
                    <a16:rowId xmlns:a16="http://schemas.microsoft.com/office/drawing/2014/main" val="2072877252"/>
                  </a:ext>
                </a:extLst>
              </a:tr>
              <a:tr h="114165">
                <a:tc>
                  <a:txBody>
                    <a:bodyPr/>
                    <a:lstStyle/>
                    <a:p>
                      <a:pPr algn="l" fontAlgn="b"/>
                      <a:r>
                        <a:rPr lang="en-US" sz="700" b="0" i="0" u="none" strike="noStrike">
                          <a:solidFill>
                            <a:srgbClr val="000000"/>
                          </a:solidFill>
                          <a:effectLst/>
                          <a:latin typeface="Calibri" panose="020F0502020204030204" pitchFamily="34" charset="0"/>
                        </a:rPr>
                        <a:t>L.High NBFI 2012 10%*VIX</a:t>
                      </a:r>
                    </a:p>
                  </a:txBody>
                  <a:tcPr marL="39221"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0.0178</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0.0170</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-0.00214</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0.00626</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0.000305</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-0.000810</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-0.00147</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0.00112</a:t>
                      </a:r>
                    </a:p>
                  </a:txBody>
                  <a:tcPr marL="4358" marR="4358" marT="4358" marB="0" anchor="b">
                    <a:lnL>
                      <a:noFill/>
                    </a:lnL>
                    <a:lnR>
                      <a:noFill/>
                    </a:lnR>
                    <a:lnT>
                      <a:noFill/>
                    </a:lnT>
                    <a:lnB>
                      <a:noFill/>
                    </a:lnB>
                    <a:solidFill>
                      <a:srgbClr val="F2F2F2"/>
                    </a:solidFill>
                  </a:tcPr>
                </a:tc>
                <a:extLst>
                  <a:ext uri="{0D108BD9-81ED-4DB2-BD59-A6C34878D82A}">
                    <a16:rowId xmlns:a16="http://schemas.microsoft.com/office/drawing/2014/main" val="1880088696"/>
                  </a:ext>
                </a:extLst>
              </a:tr>
              <a:tr h="114165">
                <a:tc>
                  <a:txBody>
                    <a:bodyPr/>
                    <a:lstStyle/>
                    <a:p>
                      <a:pPr algn="l" fontAlgn="b"/>
                      <a:r>
                        <a:rPr lang="es-419" sz="700" b="0" i="0" u="none" strike="noStrike">
                          <a:solidFill>
                            <a:srgbClr val="000000"/>
                          </a:solidFill>
                          <a:effectLst/>
                          <a:latin typeface="Calibri" panose="020F0502020204030204" pitchFamily="34" charset="0"/>
                        </a:rPr>
                        <a:t> </a:t>
                      </a:r>
                    </a:p>
                  </a:txBody>
                  <a:tcPr marL="39221"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(0.0176)</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(0.0191)</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(0.0271)</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(0.0253)</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(0.00588)</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(0.00610)</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(0.0184)</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(0.0178)</a:t>
                      </a:r>
                    </a:p>
                  </a:txBody>
                  <a:tcPr marL="4358" marR="4358" marT="4358" marB="0" anchor="b">
                    <a:lnL>
                      <a:noFill/>
                    </a:lnL>
                    <a:lnR>
                      <a:noFill/>
                    </a:lnR>
                    <a:lnT>
                      <a:noFill/>
                    </a:lnT>
                    <a:lnB>
                      <a:noFill/>
                    </a:lnB>
                    <a:solidFill>
                      <a:srgbClr val="F2F2F2"/>
                    </a:solidFill>
                  </a:tcPr>
                </a:tc>
                <a:extLst>
                  <a:ext uri="{0D108BD9-81ED-4DB2-BD59-A6C34878D82A}">
                    <a16:rowId xmlns:a16="http://schemas.microsoft.com/office/drawing/2014/main" val="2876348660"/>
                  </a:ext>
                </a:extLst>
              </a:tr>
              <a:tr h="206638">
                <a:tc>
                  <a:txBody>
                    <a:bodyPr/>
                    <a:lstStyle/>
                    <a:p>
                      <a:pPr algn="l" fontAlgn="b"/>
                      <a:r>
                        <a:rPr lang="en-US" sz="700" b="0" i="0" u="none" strike="noStrike">
                          <a:solidFill>
                            <a:srgbClr val="000000"/>
                          </a:solidFill>
                          <a:effectLst/>
                          <a:latin typeface="Calibri" panose="020F0502020204030204" pitchFamily="34" charset="0"/>
                        </a:rPr>
                        <a:t>L.High NBFI 2012 10%*Growth</a:t>
                      </a:r>
                    </a:p>
                  </a:txBody>
                  <a:tcPr marL="39221"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-15.32***</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-15.16***</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-2.539</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1.014</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-2.839*</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-1.351</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-2.038</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-0.396</a:t>
                      </a:r>
                    </a:p>
                  </a:txBody>
                  <a:tcPr marL="4358" marR="4358" marT="4358" marB="0" anchor="b">
                    <a:lnL>
                      <a:noFill/>
                    </a:lnL>
                    <a:lnR>
                      <a:noFill/>
                    </a:lnR>
                    <a:lnT>
                      <a:noFill/>
                    </a:lnT>
                    <a:lnB>
                      <a:noFill/>
                    </a:lnB>
                    <a:solidFill>
                      <a:srgbClr val="FFFFFF"/>
                    </a:solidFill>
                  </a:tcPr>
                </a:tc>
                <a:extLst>
                  <a:ext uri="{0D108BD9-81ED-4DB2-BD59-A6C34878D82A}">
                    <a16:rowId xmlns:a16="http://schemas.microsoft.com/office/drawing/2014/main" val="551856924"/>
                  </a:ext>
                </a:extLst>
              </a:tr>
              <a:tr h="114165">
                <a:tc>
                  <a:txBody>
                    <a:bodyPr/>
                    <a:lstStyle/>
                    <a:p>
                      <a:pPr algn="l" fontAlgn="b"/>
                      <a:r>
                        <a:rPr lang="es-419" sz="700" b="0" i="0" u="none" strike="noStrike">
                          <a:solidFill>
                            <a:srgbClr val="000000"/>
                          </a:solidFill>
                          <a:effectLst/>
                          <a:latin typeface="Calibri" panose="020F0502020204030204" pitchFamily="34" charset="0"/>
                        </a:rPr>
                        <a:t> </a:t>
                      </a:r>
                    </a:p>
                  </a:txBody>
                  <a:tcPr marL="39221"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(5.396)</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(5.821)</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(6.754)</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(6.316)</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(1.645)</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(1.715)</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(4.507)</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(4.338)</a:t>
                      </a:r>
                    </a:p>
                  </a:txBody>
                  <a:tcPr marL="4358" marR="4358" marT="4358" marB="0" anchor="b">
                    <a:lnL>
                      <a:noFill/>
                    </a:lnL>
                    <a:lnR>
                      <a:noFill/>
                    </a:lnR>
                    <a:lnT>
                      <a:noFill/>
                    </a:lnT>
                    <a:lnB>
                      <a:noFill/>
                    </a:lnB>
                    <a:solidFill>
                      <a:srgbClr val="FFFFFF"/>
                    </a:solidFill>
                  </a:tcPr>
                </a:tc>
                <a:extLst>
                  <a:ext uri="{0D108BD9-81ED-4DB2-BD59-A6C34878D82A}">
                    <a16:rowId xmlns:a16="http://schemas.microsoft.com/office/drawing/2014/main" val="4216182626"/>
                  </a:ext>
                </a:extLst>
              </a:tr>
              <a:tr h="114165">
                <a:tc>
                  <a:txBody>
                    <a:bodyPr/>
                    <a:lstStyle/>
                    <a:p>
                      <a:pPr algn="l" fontAlgn="b"/>
                      <a:r>
                        <a:rPr lang="es-419" sz="700" b="0" i="0" u="none" strike="noStrike">
                          <a:solidFill>
                            <a:srgbClr val="000000"/>
                          </a:solidFill>
                          <a:effectLst/>
                          <a:latin typeface="Calibri" panose="020F0502020204030204" pitchFamily="34" charset="0"/>
                        </a:rPr>
                        <a:t> </a:t>
                      </a:r>
                    </a:p>
                  </a:txBody>
                  <a:tcPr marL="39221"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extLst>
                  <a:ext uri="{0D108BD9-81ED-4DB2-BD59-A6C34878D82A}">
                    <a16:rowId xmlns:a16="http://schemas.microsoft.com/office/drawing/2014/main" val="4138320703"/>
                  </a:ext>
                </a:extLst>
              </a:tr>
              <a:tr h="114165">
                <a:tc>
                  <a:txBody>
                    <a:bodyPr/>
                    <a:lstStyle/>
                    <a:p>
                      <a:pPr algn="l" fontAlgn="b"/>
                      <a:r>
                        <a:rPr lang="es-419" sz="700" b="0" i="0" u="none" strike="noStrike">
                          <a:solidFill>
                            <a:srgbClr val="000000"/>
                          </a:solidFill>
                          <a:effectLst/>
                          <a:latin typeface="Calibri" panose="020F0502020204030204" pitchFamily="34" charset="0"/>
                        </a:rPr>
                        <a:t>R-squared</a:t>
                      </a:r>
                    </a:p>
                  </a:txBody>
                  <a:tcPr marL="39221" marR="4358" marT="4358"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0.252</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0.403</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0.147</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0.365</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0.205</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0.289</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0.415</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0.510</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19309213"/>
                  </a:ext>
                </a:extLst>
              </a:tr>
              <a:tr h="114165">
                <a:tc>
                  <a:txBody>
                    <a:bodyPr/>
                    <a:lstStyle/>
                    <a:p>
                      <a:pPr algn="l" fontAlgn="b"/>
                      <a:r>
                        <a:rPr lang="es-419" sz="700" b="0" i="0" u="none" strike="noStrike">
                          <a:solidFill>
                            <a:srgbClr val="000000"/>
                          </a:solidFill>
                          <a:effectLst/>
                          <a:latin typeface="Calibri" panose="020F0502020204030204" pitchFamily="34" charset="0"/>
                        </a:rPr>
                        <a:t>L.High NBFI 2012 20%</a:t>
                      </a:r>
                    </a:p>
                  </a:txBody>
                  <a:tcPr marL="39221"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-0.296</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-0.189</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0.0550</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0.121*</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-0.299**</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-0.333**</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extLst>
                  <a:ext uri="{0D108BD9-81ED-4DB2-BD59-A6C34878D82A}">
                    <a16:rowId xmlns:a16="http://schemas.microsoft.com/office/drawing/2014/main" val="801190072"/>
                  </a:ext>
                </a:extLst>
              </a:tr>
              <a:tr h="114165">
                <a:tc>
                  <a:txBody>
                    <a:bodyPr/>
                    <a:lstStyle/>
                    <a:p>
                      <a:pPr algn="l" fontAlgn="b"/>
                      <a:r>
                        <a:rPr lang="es-419" sz="700" b="0" i="0" u="none" strike="noStrike">
                          <a:solidFill>
                            <a:srgbClr val="000000"/>
                          </a:solidFill>
                          <a:effectLst/>
                          <a:latin typeface="Calibri" panose="020F0502020204030204" pitchFamily="34" charset="0"/>
                        </a:rPr>
                        <a:t> </a:t>
                      </a:r>
                    </a:p>
                  </a:txBody>
                  <a:tcPr marL="39221"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(0.185)</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(0.188)</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(0.0678)</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(0.0661)</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(0.132)</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(0.131)</a:t>
                      </a:r>
                    </a:p>
                  </a:txBody>
                  <a:tcPr marL="4358" marR="4358" marT="4358" marB="0" anchor="b">
                    <a:lnL>
                      <a:noFill/>
                    </a:lnL>
                    <a:lnR>
                      <a:noFill/>
                    </a:lnR>
                    <a:lnT>
                      <a:noFill/>
                    </a:lnT>
                    <a:lnB>
                      <a:noFill/>
                    </a:lnB>
                    <a:solidFill>
                      <a:srgbClr val="F2F2F2"/>
                    </a:solidFill>
                  </a:tcPr>
                </a:tc>
                <a:extLst>
                  <a:ext uri="{0D108BD9-81ED-4DB2-BD59-A6C34878D82A}">
                    <a16:rowId xmlns:a16="http://schemas.microsoft.com/office/drawing/2014/main" val="2122480061"/>
                  </a:ext>
                </a:extLst>
              </a:tr>
              <a:tr h="114165">
                <a:tc>
                  <a:txBody>
                    <a:bodyPr/>
                    <a:lstStyle/>
                    <a:p>
                      <a:pPr algn="l" fontAlgn="b"/>
                      <a:r>
                        <a:rPr lang="en-US" sz="700" b="0" i="0" u="none" strike="noStrike">
                          <a:solidFill>
                            <a:srgbClr val="000000"/>
                          </a:solidFill>
                          <a:effectLst/>
                          <a:latin typeface="Calibri" panose="020F0502020204030204" pitchFamily="34" charset="0"/>
                        </a:rPr>
                        <a:t>L.High NBFI 2012 20%*VIX</a:t>
                      </a:r>
                    </a:p>
                  </a:txBody>
                  <a:tcPr marL="39221"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0.0180*</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0.0158</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0.0110</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0.0103</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-0.00361</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-0.00458</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0.00788</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0.00826</a:t>
                      </a:r>
                    </a:p>
                  </a:txBody>
                  <a:tcPr marL="4358" marR="4358" marT="4358" marB="0" anchor="b">
                    <a:lnL>
                      <a:noFill/>
                    </a:lnL>
                    <a:lnR>
                      <a:noFill/>
                    </a:lnR>
                    <a:lnT>
                      <a:noFill/>
                    </a:lnT>
                    <a:lnB>
                      <a:noFill/>
                    </a:lnB>
                    <a:solidFill>
                      <a:srgbClr val="FFFFFF"/>
                    </a:solidFill>
                  </a:tcPr>
                </a:tc>
                <a:extLst>
                  <a:ext uri="{0D108BD9-81ED-4DB2-BD59-A6C34878D82A}">
                    <a16:rowId xmlns:a16="http://schemas.microsoft.com/office/drawing/2014/main" val="2816965163"/>
                  </a:ext>
                </a:extLst>
              </a:tr>
              <a:tr h="114165">
                <a:tc>
                  <a:txBody>
                    <a:bodyPr/>
                    <a:lstStyle/>
                    <a:p>
                      <a:pPr algn="l" fontAlgn="b"/>
                      <a:r>
                        <a:rPr lang="es-419" sz="700" b="0" i="0" u="none" strike="noStrike">
                          <a:solidFill>
                            <a:srgbClr val="000000"/>
                          </a:solidFill>
                          <a:effectLst/>
                          <a:latin typeface="Calibri" panose="020F0502020204030204" pitchFamily="34" charset="0"/>
                        </a:rPr>
                        <a:t> </a:t>
                      </a:r>
                    </a:p>
                  </a:txBody>
                  <a:tcPr marL="39221"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(0.0104)</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(0.0103)</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(0.00946)</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(0.00888)</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(0.00332)</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(0.00334)</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(0.00777)</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(0.00751)</a:t>
                      </a:r>
                    </a:p>
                  </a:txBody>
                  <a:tcPr marL="4358" marR="4358" marT="4358" marB="0" anchor="b">
                    <a:lnL>
                      <a:noFill/>
                    </a:lnL>
                    <a:lnR>
                      <a:noFill/>
                    </a:lnR>
                    <a:lnT>
                      <a:noFill/>
                    </a:lnT>
                    <a:lnB>
                      <a:noFill/>
                    </a:lnB>
                    <a:solidFill>
                      <a:srgbClr val="FFFFFF"/>
                    </a:solidFill>
                  </a:tcPr>
                </a:tc>
                <a:extLst>
                  <a:ext uri="{0D108BD9-81ED-4DB2-BD59-A6C34878D82A}">
                    <a16:rowId xmlns:a16="http://schemas.microsoft.com/office/drawing/2014/main" val="1361023924"/>
                  </a:ext>
                </a:extLst>
              </a:tr>
              <a:tr h="206638">
                <a:tc>
                  <a:txBody>
                    <a:bodyPr/>
                    <a:lstStyle/>
                    <a:p>
                      <a:pPr algn="l" fontAlgn="b"/>
                      <a:r>
                        <a:rPr lang="en-US" sz="700" b="0" i="0" u="none" strike="noStrike">
                          <a:solidFill>
                            <a:srgbClr val="000000"/>
                          </a:solidFill>
                          <a:effectLst/>
                          <a:latin typeface="Calibri" panose="020F0502020204030204" pitchFamily="34" charset="0"/>
                        </a:rPr>
                        <a:t>L.High NBFI 2012 20%*Growth</a:t>
                      </a:r>
                    </a:p>
                  </a:txBody>
                  <a:tcPr marL="39221"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-0.952</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-3.022</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1.620</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0.793</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-0.814</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-0.657</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0.170</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0.753</a:t>
                      </a:r>
                    </a:p>
                  </a:txBody>
                  <a:tcPr marL="4358" marR="4358" marT="4358" marB="0" anchor="b">
                    <a:lnL>
                      <a:noFill/>
                    </a:lnL>
                    <a:lnR>
                      <a:noFill/>
                    </a:lnR>
                    <a:lnT>
                      <a:noFill/>
                    </a:lnT>
                    <a:lnB>
                      <a:noFill/>
                    </a:lnB>
                    <a:solidFill>
                      <a:srgbClr val="F2F2F2"/>
                    </a:solidFill>
                  </a:tcPr>
                </a:tc>
                <a:extLst>
                  <a:ext uri="{0D108BD9-81ED-4DB2-BD59-A6C34878D82A}">
                    <a16:rowId xmlns:a16="http://schemas.microsoft.com/office/drawing/2014/main" val="2831874533"/>
                  </a:ext>
                </a:extLst>
              </a:tr>
              <a:tr h="114165">
                <a:tc>
                  <a:txBody>
                    <a:bodyPr/>
                    <a:lstStyle/>
                    <a:p>
                      <a:pPr algn="l" fontAlgn="b"/>
                      <a:r>
                        <a:rPr lang="es-419" sz="700" b="0" i="0" u="none" strike="noStrike">
                          <a:solidFill>
                            <a:srgbClr val="000000"/>
                          </a:solidFill>
                          <a:effectLst/>
                          <a:latin typeface="Calibri" panose="020F0502020204030204" pitchFamily="34" charset="0"/>
                        </a:rPr>
                        <a:t> </a:t>
                      </a:r>
                    </a:p>
                  </a:txBody>
                  <a:tcPr marL="39221"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(2.600)</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(2.754)</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(2.186)</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(1.914)</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(0.858)</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(0.828)</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(1.331)</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(1.326)</a:t>
                      </a:r>
                    </a:p>
                  </a:txBody>
                  <a:tcPr marL="4358" marR="4358" marT="4358" marB="0" anchor="b">
                    <a:lnL>
                      <a:noFill/>
                    </a:lnL>
                    <a:lnR>
                      <a:noFill/>
                    </a:lnR>
                    <a:lnT>
                      <a:noFill/>
                    </a:lnT>
                    <a:lnB>
                      <a:noFill/>
                    </a:lnB>
                    <a:solidFill>
                      <a:srgbClr val="F2F2F2"/>
                    </a:solidFill>
                  </a:tcPr>
                </a:tc>
                <a:extLst>
                  <a:ext uri="{0D108BD9-81ED-4DB2-BD59-A6C34878D82A}">
                    <a16:rowId xmlns:a16="http://schemas.microsoft.com/office/drawing/2014/main" val="3670214409"/>
                  </a:ext>
                </a:extLst>
              </a:tr>
              <a:tr h="114165">
                <a:tc>
                  <a:txBody>
                    <a:bodyPr/>
                    <a:lstStyle/>
                    <a:p>
                      <a:pPr algn="l" fontAlgn="b"/>
                      <a:r>
                        <a:rPr lang="es-419" sz="700" b="0" i="0" u="none" strike="noStrike">
                          <a:solidFill>
                            <a:srgbClr val="000000"/>
                          </a:solidFill>
                          <a:effectLst/>
                          <a:latin typeface="Calibri" panose="020F0502020204030204" pitchFamily="34" charset="0"/>
                        </a:rPr>
                        <a:t> </a:t>
                      </a:r>
                    </a:p>
                  </a:txBody>
                  <a:tcPr marL="39221"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extLst>
                  <a:ext uri="{0D108BD9-81ED-4DB2-BD59-A6C34878D82A}">
                    <a16:rowId xmlns:a16="http://schemas.microsoft.com/office/drawing/2014/main" val="3627327038"/>
                  </a:ext>
                </a:extLst>
              </a:tr>
              <a:tr h="114165">
                <a:tc>
                  <a:txBody>
                    <a:bodyPr/>
                    <a:lstStyle/>
                    <a:p>
                      <a:pPr algn="l" fontAlgn="b"/>
                      <a:r>
                        <a:rPr lang="es-419" sz="700" b="0" i="0" u="none" strike="noStrike">
                          <a:solidFill>
                            <a:srgbClr val="000000"/>
                          </a:solidFill>
                          <a:effectLst/>
                          <a:latin typeface="Calibri" panose="020F0502020204030204" pitchFamily="34" charset="0"/>
                        </a:rPr>
                        <a:t>R-squared</a:t>
                      </a:r>
                    </a:p>
                  </a:txBody>
                  <a:tcPr marL="39221" marR="4358" marT="4358"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0.209</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0.337</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0.150</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0.372</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0.197</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0.288</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0.409</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0.504</a:t>
                      </a:r>
                    </a:p>
                  </a:txBody>
                  <a:tcPr marL="4358" marR="4358" marT="4358" marB="0" anchor="b">
                    <a:lnL>
                      <a:noFill/>
                    </a:lnL>
                    <a:lnR>
                      <a:noFill/>
                    </a:lnR>
                    <a:lnT>
                      <a:noFill/>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953615575"/>
                  </a:ext>
                </a:extLst>
              </a:tr>
              <a:tr h="114165">
                <a:tc>
                  <a:txBody>
                    <a:bodyPr/>
                    <a:lstStyle/>
                    <a:p>
                      <a:pPr algn="l" fontAlgn="b"/>
                      <a:r>
                        <a:rPr lang="es-419" sz="700" b="0" i="0" u="none" strike="noStrike">
                          <a:solidFill>
                            <a:srgbClr val="000000"/>
                          </a:solidFill>
                          <a:effectLst/>
                          <a:latin typeface="Calibri" panose="020F0502020204030204" pitchFamily="34" charset="0"/>
                        </a:rPr>
                        <a:t>L.High NBFI 2012 30%</a:t>
                      </a:r>
                    </a:p>
                  </a:txBody>
                  <a:tcPr marL="39221"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-0.231</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-0.135</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0.0212</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0.0905</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-0.438***</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-0.463***</a:t>
                      </a:r>
                    </a:p>
                  </a:txBody>
                  <a:tcPr marL="4358" marR="4358" marT="4358" marB="0" anchor="b">
                    <a:lnL>
                      <a:noFill/>
                    </a:lnL>
                    <a:lnR>
                      <a:noFill/>
                    </a:lnR>
                    <a:lnT w="6350" cap="flat" cmpd="sng" algn="ctr">
                      <a:solidFill>
                        <a:srgbClr val="000000"/>
                      </a:solidFill>
                      <a:prstDash val="solid"/>
                      <a:round/>
                      <a:headEnd type="none" w="med" len="med"/>
                      <a:tailEnd type="none" w="med" len="med"/>
                    </a:lnT>
                    <a:lnB>
                      <a:noFill/>
                    </a:lnB>
                    <a:solidFill>
                      <a:srgbClr val="F2F2F2"/>
                    </a:solidFill>
                  </a:tcPr>
                </a:tc>
                <a:extLst>
                  <a:ext uri="{0D108BD9-81ED-4DB2-BD59-A6C34878D82A}">
                    <a16:rowId xmlns:a16="http://schemas.microsoft.com/office/drawing/2014/main" val="3247023134"/>
                  </a:ext>
                </a:extLst>
              </a:tr>
              <a:tr h="114165">
                <a:tc>
                  <a:txBody>
                    <a:bodyPr/>
                    <a:lstStyle/>
                    <a:p>
                      <a:pPr algn="l" fontAlgn="b"/>
                      <a:r>
                        <a:rPr lang="es-419" sz="700" b="0" i="0" u="none" strike="noStrike">
                          <a:solidFill>
                            <a:srgbClr val="000000"/>
                          </a:solidFill>
                          <a:effectLst/>
                          <a:latin typeface="Calibri" panose="020F0502020204030204" pitchFamily="34" charset="0"/>
                        </a:rPr>
                        <a:t> </a:t>
                      </a:r>
                    </a:p>
                  </a:txBody>
                  <a:tcPr marL="39221"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(0.147)</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(0.128)</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(0.0596)</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(0.0583)</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(0.108)</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(0.109)</a:t>
                      </a:r>
                    </a:p>
                  </a:txBody>
                  <a:tcPr marL="4358" marR="4358" marT="4358" marB="0" anchor="b">
                    <a:lnL>
                      <a:noFill/>
                    </a:lnL>
                    <a:lnR>
                      <a:noFill/>
                    </a:lnR>
                    <a:lnT>
                      <a:noFill/>
                    </a:lnT>
                    <a:lnB>
                      <a:noFill/>
                    </a:lnB>
                    <a:solidFill>
                      <a:srgbClr val="F2F2F2"/>
                    </a:solidFill>
                  </a:tcPr>
                </a:tc>
                <a:extLst>
                  <a:ext uri="{0D108BD9-81ED-4DB2-BD59-A6C34878D82A}">
                    <a16:rowId xmlns:a16="http://schemas.microsoft.com/office/drawing/2014/main" val="2129256439"/>
                  </a:ext>
                </a:extLst>
              </a:tr>
              <a:tr h="114165">
                <a:tc>
                  <a:txBody>
                    <a:bodyPr/>
                    <a:lstStyle/>
                    <a:p>
                      <a:pPr algn="l" fontAlgn="b"/>
                      <a:r>
                        <a:rPr lang="en-US" sz="700" b="0" i="0" u="none" strike="noStrike">
                          <a:solidFill>
                            <a:srgbClr val="000000"/>
                          </a:solidFill>
                          <a:effectLst/>
                          <a:latin typeface="Calibri" panose="020F0502020204030204" pitchFamily="34" charset="0"/>
                        </a:rPr>
                        <a:t>L.High NBFI 2012 30%*VIX</a:t>
                      </a:r>
                    </a:p>
                  </a:txBody>
                  <a:tcPr marL="39221"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0.0112</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0.00807</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0.00568</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0.00520</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-0.00242</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-0.00407</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0.00189</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0.00184</a:t>
                      </a:r>
                    </a:p>
                  </a:txBody>
                  <a:tcPr marL="4358" marR="4358" marT="4358" marB="0" anchor="b">
                    <a:lnL>
                      <a:noFill/>
                    </a:lnL>
                    <a:lnR>
                      <a:noFill/>
                    </a:lnR>
                    <a:lnT>
                      <a:noFill/>
                    </a:lnT>
                    <a:lnB>
                      <a:noFill/>
                    </a:lnB>
                    <a:solidFill>
                      <a:srgbClr val="FFFFFF"/>
                    </a:solidFill>
                  </a:tcPr>
                </a:tc>
                <a:extLst>
                  <a:ext uri="{0D108BD9-81ED-4DB2-BD59-A6C34878D82A}">
                    <a16:rowId xmlns:a16="http://schemas.microsoft.com/office/drawing/2014/main" val="916951955"/>
                  </a:ext>
                </a:extLst>
              </a:tr>
              <a:tr h="114165">
                <a:tc>
                  <a:txBody>
                    <a:bodyPr/>
                    <a:lstStyle/>
                    <a:p>
                      <a:pPr algn="l" fontAlgn="b"/>
                      <a:r>
                        <a:rPr lang="es-419" sz="700" b="0" i="0" u="none" strike="noStrike">
                          <a:solidFill>
                            <a:srgbClr val="000000"/>
                          </a:solidFill>
                          <a:effectLst/>
                          <a:latin typeface="Calibri" panose="020F0502020204030204" pitchFamily="34" charset="0"/>
                        </a:rPr>
                        <a:t> </a:t>
                      </a:r>
                    </a:p>
                  </a:txBody>
                  <a:tcPr marL="39221"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(0.00804)</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(0.00827)</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(0.00710)</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(0.00657)</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(0.00269)</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(0.00286)</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(0.00621)</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(0.00622)</a:t>
                      </a:r>
                    </a:p>
                  </a:txBody>
                  <a:tcPr marL="4358" marR="4358" marT="4358" marB="0" anchor="b">
                    <a:lnL>
                      <a:noFill/>
                    </a:lnL>
                    <a:lnR>
                      <a:noFill/>
                    </a:lnR>
                    <a:lnT>
                      <a:noFill/>
                    </a:lnT>
                    <a:lnB>
                      <a:noFill/>
                    </a:lnB>
                    <a:solidFill>
                      <a:srgbClr val="FFFFFF"/>
                    </a:solidFill>
                  </a:tcPr>
                </a:tc>
                <a:extLst>
                  <a:ext uri="{0D108BD9-81ED-4DB2-BD59-A6C34878D82A}">
                    <a16:rowId xmlns:a16="http://schemas.microsoft.com/office/drawing/2014/main" val="1448602978"/>
                  </a:ext>
                </a:extLst>
              </a:tr>
              <a:tr h="206638">
                <a:tc>
                  <a:txBody>
                    <a:bodyPr/>
                    <a:lstStyle/>
                    <a:p>
                      <a:pPr algn="l" fontAlgn="b"/>
                      <a:r>
                        <a:rPr lang="en-US" sz="700" b="0" i="0" u="none" strike="noStrike">
                          <a:solidFill>
                            <a:srgbClr val="000000"/>
                          </a:solidFill>
                          <a:effectLst/>
                          <a:latin typeface="Calibri" panose="020F0502020204030204" pitchFamily="34" charset="0"/>
                        </a:rPr>
                        <a:t>L.High NBFI 2012 30%*Growth</a:t>
                      </a:r>
                    </a:p>
                  </a:txBody>
                  <a:tcPr marL="39221"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0.267</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-0.656</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0.137</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-1.221</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-0.309</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-0.162</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0.786</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1.142</a:t>
                      </a:r>
                    </a:p>
                  </a:txBody>
                  <a:tcPr marL="4358" marR="4358" marT="4358" marB="0" anchor="b">
                    <a:lnL>
                      <a:noFill/>
                    </a:lnL>
                    <a:lnR>
                      <a:noFill/>
                    </a:lnR>
                    <a:lnT>
                      <a:noFill/>
                    </a:lnT>
                    <a:lnB>
                      <a:noFill/>
                    </a:lnB>
                    <a:solidFill>
                      <a:srgbClr val="F2F2F2"/>
                    </a:solidFill>
                  </a:tcPr>
                </a:tc>
                <a:extLst>
                  <a:ext uri="{0D108BD9-81ED-4DB2-BD59-A6C34878D82A}">
                    <a16:rowId xmlns:a16="http://schemas.microsoft.com/office/drawing/2014/main" val="3903103727"/>
                  </a:ext>
                </a:extLst>
              </a:tr>
              <a:tr h="114165">
                <a:tc>
                  <a:txBody>
                    <a:bodyPr/>
                    <a:lstStyle/>
                    <a:p>
                      <a:pPr algn="l" fontAlgn="b"/>
                      <a:r>
                        <a:rPr lang="es-419" sz="700" b="0" i="0" u="none" strike="noStrike">
                          <a:solidFill>
                            <a:srgbClr val="000000"/>
                          </a:solidFill>
                          <a:effectLst/>
                          <a:latin typeface="Calibri" panose="020F0502020204030204" pitchFamily="34" charset="0"/>
                        </a:rPr>
                        <a:t> </a:t>
                      </a:r>
                    </a:p>
                  </a:txBody>
                  <a:tcPr marL="39221"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(1.699)</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(1.634)</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(1.318)</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(1.190)</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(0.593)</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(0.550)</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(0.956)</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(0.931)</a:t>
                      </a:r>
                    </a:p>
                  </a:txBody>
                  <a:tcPr marL="4358" marR="4358" marT="4358" marB="0" anchor="b">
                    <a:lnL>
                      <a:noFill/>
                    </a:lnL>
                    <a:lnR>
                      <a:noFill/>
                    </a:lnR>
                    <a:lnT>
                      <a:noFill/>
                    </a:lnT>
                    <a:lnB>
                      <a:noFill/>
                    </a:lnB>
                    <a:solidFill>
                      <a:srgbClr val="F2F2F2"/>
                    </a:solidFill>
                  </a:tcPr>
                </a:tc>
                <a:extLst>
                  <a:ext uri="{0D108BD9-81ED-4DB2-BD59-A6C34878D82A}">
                    <a16:rowId xmlns:a16="http://schemas.microsoft.com/office/drawing/2014/main" val="3003964004"/>
                  </a:ext>
                </a:extLst>
              </a:tr>
              <a:tr h="114165">
                <a:tc>
                  <a:txBody>
                    <a:bodyPr/>
                    <a:lstStyle/>
                    <a:p>
                      <a:pPr algn="l" fontAlgn="b"/>
                      <a:r>
                        <a:rPr lang="es-419" sz="700" b="0" i="0" u="none" strike="noStrike">
                          <a:solidFill>
                            <a:srgbClr val="000000"/>
                          </a:solidFill>
                          <a:effectLst/>
                          <a:latin typeface="Calibri" panose="020F0502020204030204" pitchFamily="34" charset="0"/>
                        </a:rPr>
                        <a:t> </a:t>
                      </a:r>
                    </a:p>
                  </a:txBody>
                  <a:tcPr marL="39221"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extLst>
                  <a:ext uri="{0D108BD9-81ED-4DB2-BD59-A6C34878D82A}">
                    <a16:rowId xmlns:a16="http://schemas.microsoft.com/office/drawing/2014/main" val="1525418155"/>
                  </a:ext>
                </a:extLst>
              </a:tr>
              <a:tr h="114165">
                <a:tc>
                  <a:txBody>
                    <a:bodyPr/>
                    <a:lstStyle/>
                    <a:p>
                      <a:pPr algn="l" fontAlgn="b"/>
                      <a:r>
                        <a:rPr lang="es-419" sz="700" b="0" i="0" u="none" strike="noStrike">
                          <a:solidFill>
                            <a:srgbClr val="000000"/>
                          </a:solidFill>
                          <a:effectLst/>
                          <a:latin typeface="Calibri" panose="020F0502020204030204" pitchFamily="34" charset="0"/>
                        </a:rPr>
                        <a:t>Observations</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480</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396</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280</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206</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440</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356</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380</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306</a:t>
                      </a:r>
                    </a:p>
                  </a:txBody>
                  <a:tcPr marL="4358" marR="4358" marT="4358" marB="0" anchor="b">
                    <a:lnL>
                      <a:noFill/>
                    </a:lnL>
                    <a:lnR>
                      <a:noFill/>
                    </a:lnR>
                    <a:lnT>
                      <a:noFill/>
                    </a:lnT>
                    <a:lnB>
                      <a:noFill/>
                    </a:lnB>
                    <a:solidFill>
                      <a:srgbClr val="FFFFFF"/>
                    </a:solidFill>
                  </a:tcPr>
                </a:tc>
                <a:extLst>
                  <a:ext uri="{0D108BD9-81ED-4DB2-BD59-A6C34878D82A}">
                    <a16:rowId xmlns:a16="http://schemas.microsoft.com/office/drawing/2014/main" val="1650810176"/>
                  </a:ext>
                </a:extLst>
              </a:tr>
              <a:tr h="114165">
                <a:tc>
                  <a:txBody>
                    <a:bodyPr/>
                    <a:lstStyle/>
                    <a:p>
                      <a:pPr algn="l" fontAlgn="b"/>
                      <a:r>
                        <a:rPr lang="es-419" sz="700" b="0" i="0" u="none" strike="noStrike">
                          <a:solidFill>
                            <a:srgbClr val="000000"/>
                          </a:solidFill>
                          <a:effectLst/>
                          <a:latin typeface="Calibri" panose="020F0502020204030204" pitchFamily="34" charset="0"/>
                        </a:rPr>
                        <a:t>R-squared</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0.191</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0.302</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0.139</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0.366</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0.195</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0.287</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0.405</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0.506</a:t>
                      </a:r>
                    </a:p>
                  </a:txBody>
                  <a:tcPr marL="4358" marR="4358" marT="4358" marB="0" anchor="b">
                    <a:lnL>
                      <a:noFill/>
                    </a:lnL>
                    <a:lnR>
                      <a:noFill/>
                    </a:lnR>
                    <a:lnT>
                      <a:noFill/>
                    </a:lnT>
                    <a:lnB>
                      <a:noFill/>
                    </a:lnB>
                    <a:solidFill>
                      <a:srgbClr val="F2F2F2"/>
                    </a:solidFill>
                  </a:tcPr>
                </a:tc>
                <a:extLst>
                  <a:ext uri="{0D108BD9-81ED-4DB2-BD59-A6C34878D82A}">
                    <a16:rowId xmlns:a16="http://schemas.microsoft.com/office/drawing/2014/main" val="1478623403"/>
                  </a:ext>
                </a:extLst>
              </a:tr>
              <a:tr h="114165">
                <a:tc>
                  <a:txBody>
                    <a:bodyPr/>
                    <a:lstStyle/>
                    <a:p>
                      <a:pPr algn="l" fontAlgn="b"/>
                      <a:r>
                        <a:rPr lang="es-419" sz="700" b="0" i="0" u="none" strike="noStrike">
                          <a:solidFill>
                            <a:srgbClr val="000000"/>
                          </a:solidFill>
                          <a:effectLst/>
                          <a:latin typeface="Calibri" panose="020F0502020204030204" pitchFamily="34" charset="0"/>
                        </a:rPr>
                        <a:t>Number of countrycode</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24</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21</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14</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11</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22</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19</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19</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16</a:t>
                      </a:r>
                    </a:p>
                  </a:txBody>
                  <a:tcPr marL="4358" marR="4358" marT="4358" marB="0" anchor="b">
                    <a:lnL>
                      <a:noFill/>
                    </a:lnL>
                    <a:lnR>
                      <a:noFill/>
                    </a:lnR>
                    <a:lnT>
                      <a:noFill/>
                    </a:lnT>
                    <a:lnB>
                      <a:noFill/>
                    </a:lnB>
                    <a:solidFill>
                      <a:srgbClr val="FFFFFF"/>
                    </a:solidFill>
                  </a:tcPr>
                </a:tc>
                <a:extLst>
                  <a:ext uri="{0D108BD9-81ED-4DB2-BD59-A6C34878D82A}">
                    <a16:rowId xmlns:a16="http://schemas.microsoft.com/office/drawing/2014/main" val="4026248014"/>
                  </a:ext>
                </a:extLst>
              </a:tr>
              <a:tr h="114165">
                <a:tc>
                  <a:txBody>
                    <a:bodyPr/>
                    <a:lstStyle/>
                    <a:p>
                      <a:pPr algn="l" fontAlgn="b"/>
                      <a:r>
                        <a:rPr lang="es-419" sz="700" b="0" i="0" u="none" strike="noStrike">
                          <a:solidFill>
                            <a:srgbClr val="000000"/>
                          </a:solidFill>
                          <a:effectLst/>
                          <a:latin typeface="Calibri" panose="020F0502020204030204" pitchFamily="34" charset="0"/>
                        </a:rPr>
                        <a:t>Country FE</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2F2F2"/>
                    </a:solidFill>
                  </a:tcPr>
                </a:tc>
                <a:extLst>
                  <a:ext uri="{0D108BD9-81ED-4DB2-BD59-A6C34878D82A}">
                    <a16:rowId xmlns:a16="http://schemas.microsoft.com/office/drawing/2014/main" val="2975482201"/>
                  </a:ext>
                </a:extLst>
              </a:tr>
              <a:tr h="114165">
                <a:tc>
                  <a:txBody>
                    <a:bodyPr/>
                    <a:lstStyle/>
                    <a:p>
                      <a:pPr algn="l" fontAlgn="b"/>
                      <a:r>
                        <a:rPr lang="es-419" sz="700" b="0" i="0" u="none" strike="noStrike">
                          <a:solidFill>
                            <a:srgbClr val="000000"/>
                          </a:solidFill>
                          <a:effectLst/>
                          <a:latin typeface="Calibri" panose="020F0502020204030204" pitchFamily="34" charset="0"/>
                        </a:rPr>
                        <a:t>Year FE</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FFFFF"/>
                    </a:solidFill>
                  </a:tcPr>
                </a:tc>
                <a:extLst>
                  <a:ext uri="{0D108BD9-81ED-4DB2-BD59-A6C34878D82A}">
                    <a16:rowId xmlns:a16="http://schemas.microsoft.com/office/drawing/2014/main" val="1832388066"/>
                  </a:ext>
                </a:extLst>
              </a:tr>
              <a:tr h="114165">
                <a:tc>
                  <a:txBody>
                    <a:bodyPr/>
                    <a:lstStyle/>
                    <a:p>
                      <a:pPr algn="l" fontAlgn="b"/>
                      <a:r>
                        <a:rPr lang="es-419" sz="700" b="0" i="0" u="none" strike="noStrike">
                          <a:solidFill>
                            <a:srgbClr val="000000"/>
                          </a:solidFill>
                          <a:effectLst/>
                          <a:latin typeface="Calibri" panose="020F0502020204030204" pitchFamily="34" charset="0"/>
                        </a:rPr>
                        <a:t>GFC Controls</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2F2F2"/>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2F2F2"/>
                    </a:solidFill>
                  </a:tcPr>
                </a:tc>
                <a:extLst>
                  <a:ext uri="{0D108BD9-81ED-4DB2-BD59-A6C34878D82A}">
                    <a16:rowId xmlns:a16="http://schemas.microsoft.com/office/drawing/2014/main" val="2827920496"/>
                  </a:ext>
                </a:extLst>
              </a:tr>
              <a:tr h="114165">
                <a:tc>
                  <a:txBody>
                    <a:bodyPr/>
                    <a:lstStyle/>
                    <a:p>
                      <a:pPr algn="l" fontAlgn="b"/>
                      <a:r>
                        <a:rPr lang="es-419" sz="700" b="0" i="0" u="none" strike="noStrike">
                          <a:solidFill>
                            <a:srgbClr val="000000"/>
                          </a:solidFill>
                          <a:effectLst/>
                          <a:latin typeface="Calibri" panose="020F0502020204030204" pitchFamily="34" charset="0"/>
                        </a:rPr>
                        <a:t>Domestic Risk Controls</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NO</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NO</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NO</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 </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a:solidFill>
                            <a:srgbClr val="000000"/>
                          </a:solidFill>
                          <a:effectLst/>
                          <a:latin typeface="Calibri" panose="020F0502020204030204" pitchFamily="34" charset="0"/>
                        </a:rPr>
                        <a:t>NO</a:t>
                      </a:r>
                    </a:p>
                  </a:txBody>
                  <a:tcPr marL="4358" marR="4358" marT="4358" marB="0" anchor="b">
                    <a:lnL>
                      <a:noFill/>
                    </a:lnL>
                    <a:lnR>
                      <a:noFill/>
                    </a:lnR>
                    <a:lnT>
                      <a:noFill/>
                    </a:lnT>
                    <a:lnB>
                      <a:noFill/>
                    </a:lnB>
                    <a:solidFill>
                      <a:srgbClr val="FFFFFF"/>
                    </a:solidFill>
                  </a:tcPr>
                </a:tc>
                <a:tc>
                  <a:txBody>
                    <a:bodyPr/>
                    <a:lstStyle/>
                    <a:p>
                      <a:pPr algn="l" fontAlgn="b"/>
                      <a:r>
                        <a:rPr lang="es-419" sz="700" b="0" i="0" u="none" strike="noStrike" dirty="0">
                          <a:solidFill>
                            <a:srgbClr val="000000"/>
                          </a:solidFill>
                          <a:effectLst/>
                          <a:latin typeface="Calibri" panose="020F0502020204030204" pitchFamily="34" charset="0"/>
                        </a:rPr>
                        <a:t>YES</a:t>
                      </a:r>
                    </a:p>
                  </a:txBody>
                  <a:tcPr marL="4358" marR="4358" marT="4358" marB="0" anchor="b">
                    <a:lnL>
                      <a:noFill/>
                    </a:lnL>
                    <a:lnR>
                      <a:noFill/>
                    </a:lnR>
                    <a:lnT>
                      <a:noFill/>
                    </a:lnT>
                    <a:lnB>
                      <a:noFill/>
                    </a:lnB>
                    <a:solidFill>
                      <a:srgbClr val="FFFFFF"/>
                    </a:solidFill>
                  </a:tcPr>
                </a:tc>
                <a:extLst>
                  <a:ext uri="{0D108BD9-81ED-4DB2-BD59-A6C34878D82A}">
                    <a16:rowId xmlns:a16="http://schemas.microsoft.com/office/drawing/2014/main" val="2906761483"/>
                  </a:ext>
                </a:extLst>
              </a:tr>
            </a:tbl>
          </a:graphicData>
        </a:graphic>
      </p:graphicFrame>
      <p:sp>
        <p:nvSpPr>
          <p:cNvPr id="4"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dirty="0"/>
              <a:t>NBFI and capital </a:t>
            </a:r>
            <a:r>
              <a:rPr lang="es-AR" dirty="0" err="1"/>
              <a:t>flows</a:t>
            </a:r>
            <a:endParaRPr lang="en-US" dirty="0"/>
          </a:p>
          <a:p>
            <a:endParaRPr lang="en-US" dirty="0"/>
          </a:p>
        </p:txBody>
      </p:sp>
    </p:spTree>
    <p:extLst>
      <p:ext uri="{BB962C8B-B14F-4D97-AF65-F5344CB8AC3E}">
        <p14:creationId xmlns:p14="http://schemas.microsoft.com/office/powerpoint/2010/main" val="30123764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3821152" y="163254"/>
            <a:ext cx="5175402" cy="344488"/>
          </a:xfrm>
        </p:spPr>
        <p:txBody>
          <a:bodyPr/>
          <a:lstStyle/>
          <a:p>
            <a:pPr algn="r"/>
            <a:r>
              <a:rPr lang="es-AR" dirty="0" err="1"/>
              <a:t>Event</a:t>
            </a:r>
            <a:r>
              <a:rPr lang="es-AR" dirty="0"/>
              <a:t> </a:t>
            </a:r>
            <a:r>
              <a:rPr lang="es-AR" dirty="0" err="1"/>
              <a:t>studies</a:t>
            </a:r>
            <a:endParaRPr lang="en-US" dirty="0"/>
          </a:p>
          <a:p>
            <a:endParaRPr lang="en-US" dirty="0"/>
          </a:p>
        </p:txBody>
      </p:sp>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a:t>NBFI and capital flows</a:t>
            </a:r>
            <a:endParaRPr lang="en-US"/>
          </a:p>
          <a:p>
            <a:endParaRPr lang="en-US" dirty="0"/>
          </a:p>
        </p:txBody>
      </p:sp>
      <p:sp>
        <p:nvSpPr>
          <p:cNvPr id="15" name="Rectángulo 14">
            <a:extLst>
              <a:ext uri="{FF2B5EF4-FFF2-40B4-BE49-F238E27FC236}">
                <a16:creationId xmlns:a16="http://schemas.microsoft.com/office/drawing/2014/main" id="{87FB94DA-1219-41BE-B4D8-088EA04794D8}"/>
              </a:ext>
            </a:extLst>
          </p:cNvPr>
          <p:cNvSpPr/>
          <p:nvPr/>
        </p:nvSpPr>
        <p:spPr>
          <a:xfrm>
            <a:off x="376041" y="1672884"/>
            <a:ext cx="7463118" cy="1610697"/>
          </a:xfrm>
          <a:prstGeom prst="rect">
            <a:avLst/>
          </a:prstGeom>
        </p:spPr>
        <p:txBody>
          <a:bodyPr wrap="square" lIns="91440" tIns="45720" rIns="91440" bIns="45720" anchor="t">
            <a:spAutoFit/>
          </a:bodyPr>
          <a:lstStyle/>
          <a:p>
            <a:pPr>
              <a:lnSpc>
                <a:spcPct val="90000"/>
              </a:lnSpc>
              <a:spcBef>
                <a:spcPts val="750"/>
              </a:spcBef>
            </a:pPr>
            <a:r>
              <a:rPr lang="es-AR" sz="1600" dirty="0" smtClean="0">
                <a:solidFill>
                  <a:schemeClr val="accent1"/>
                </a:solidFill>
                <a:ea typeface="+mn-lt"/>
                <a:cs typeface="+mn-lt"/>
              </a:rPr>
              <a:t>I ) </a:t>
            </a:r>
            <a:r>
              <a:rPr lang="es-AR" sz="1600" dirty="0" err="1" smtClean="0">
                <a:solidFill>
                  <a:schemeClr val="accent1"/>
                </a:solidFill>
                <a:ea typeface="+mn-lt"/>
                <a:cs typeface="+mn-lt"/>
              </a:rPr>
              <a:t>Regressions</a:t>
            </a:r>
            <a:r>
              <a:rPr lang="es-AR" sz="1600" dirty="0" smtClean="0">
                <a:solidFill>
                  <a:schemeClr val="accent1"/>
                </a:solidFill>
                <a:ea typeface="+mn-lt"/>
                <a:cs typeface="+mn-lt"/>
              </a:rPr>
              <a:t> </a:t>
            </a:r>
            <a:r>
              <a:rPr lang="es-AR" sz="1600" dirty="0" err="1">
                <a:solidFill>
                  <a:schemeClr val="accent1"/>
                </a:solidFill>
                <a:ea typeface="+mn-lt"/>
                <a:cs typeface="+mn-lt"/>
              </a:rPr>
              <a:t>for</a:t>
            </a:r>
            <a:r>
              <a:rPr lang="es-AR" sz="1600" dirty="0">
                <a:solidFill>
                  <a:schemeClr val="accent1"/>
                </a:solidFill>
                <a:ea typeface="+mn-lt"/>
                <a:cs typeface="+mn-lt"/>
              </a:rPr>
              <a:t> </a:t>
            </a:r>
            <a:r>
              <a:rPr lang="es-AR" sz="1600" dirty="0" err="1">
                <a:solidFill>
                  <a:schemeClr val="accent1"/>
                </a:solidFill>
                <a:ea typeface="+mn-lt"/>
                <a:cs typeface="+mn-lt"/>
              </a:rPr>
              <a:t>high</a:t>
            </a:r>
            <a:r>
              <a:rPr lang="es-AR" sz="1600" dirty="0">
                <a:solidFill>
                  <a:schemeClr val="accent1"/>
                </a:solidFill>
                <a:ea typeface="+mn-lt"/>
                <a:cs typeface="+mn-lt"/>
              </a:rPr>
              <a:t> and </a:t>
            </a:r>
            <a:r>
              <a:rPr lang="es-AR" sz="1600" dirty="0" err="1">
                <a:solidFill>
                  <a:schemeClr val="accent1"/>
                </a:solidFill>
                <a:ea typeface="+mn-lt"/>
                <a:cs typeface="+mn-lt"/>
              </a:rPr>
              <a:t>low</a:t>
            </a:r>
            <a:r>
              <a:rPr lang="es-AR" sz="1600" dirty="0">
                <a:solidFill>
                  <a:schemeClr val="accent1"/>
                </a:solidFill>
                <a:ea typeface="+mn-lt"/>
                <a:cs typeface="+mn-lt"/>
              </a:rPr>
              <a:t>-NBFI </a:t>
            </a:r>
            <a:r>
              <a:rPr lang="es-AR" sz="1600" dirty="0" err="1">
                <a:solidFill>
                  <a:schemeClr val="accent1"/>
                </a:solidFill>
                <a:ea typeface="+mn-lt"/>
                <a:cs typeface="+mn-lt"/>
              </a:rPr>
              <a:t>countries</a:t>
            </a:r>
            <a:r>
              <a:rPr lang="es-AR" sz="1600" dirty="0">
                <a:solidFill>
                  <a:schemeClr val="accent1"/>
                </a:solidFill>
                <a:ea typeface="+mn-lt"/>
                <a:cs typeface="+mn-lt"/>
              </a:rPr>
              <a:t>:</a:t>
            </a:r>
          </a:p>
          <a:p>
            <a:pPr marL="171450" indent="-171450">
              <a:lnSpc>
                <a:spcPct val="90000"/>
              </a:lnSpc>
              <a:spcBef>
                <a:spcPts val="750"/>
              </a:spcBef>
              <a:buFont typeface="Arial" panose="020B0604020202020204" pitchFamily="34" charset="0"/>
              <a:buChar char="•"/>
            </a:pPr>
            <a:endParaRPr lang="es-AR" sz="1600" dirty="0">
              <a:solidFill>
                <a:schemeClr val="accent1"/>
              </a:solidFill>
              <a:ea typeface="+mn-lt"/>
              <a:cs typeface="+mn-lt"/>
            </a:endParaRPr>
          </a:p>
          <a:p>
            <a:pPr marL="171450" indent="-171450">
              <a:lnSpc>
                <a:spcPct val="90000"/>
              </a:lnSpc>
              <a:spcBef>
                <a:spcPts val="750"/>
              </a:spcBef>
              <a:buFont typeface="Arial" panose="020B0604020202020204" pitchFamily="34" charset="0"/>
              <a:buChar char="•"/>
            </a:pPr>
            <a:endParaRPr lang="en-US" sz="1600" dirty="0">
              <a:solidFill>
                <a:schemeClr val="accent1"/>
              </a:solidFill>
              <a:ea typeface="+mn-lt"/>
              <a:cs typeface="+mn-lt"/>
            </a:endParaRPr>
          </a:p>
          <a:p>
            <a:pPr>
              <a:lnSpc>
                <a:spcPct val="90000"/>
              </a:lnSpc>
              <a:spcBef>
                <a:spcPts val="750"/>
              </a:spcBef>
            </a:pPr>
            <a:endParaRPr lang="en-US" sz="1600" dirty="0">
              <a:solidFill>
                <a:schemeClr val="accent1"/>
              </a:solidFill>
              <a:ea typeface="+mn-lt"/>
              <a:cs typeface="+mn-lt"/>
            </a:endParaRPr>
          </a:p>
          <a:p>
            <a:pPr>
              <a:lnSpc>
                <a:spcPct val="90000"/>
              </a:lnSpc>
              <a:spcBef>
                <a:spcPts val="750"/>
              </a:spcBef>
            </a:pPr>
            <a:r>
              <a:rPr lang="en-US" sz="1600" dirty="0" smtClean="0">
                <a:solidFill>
                  <a:schemeClr val="accent1"/>
                </a:solidFill>
                <a:ea typeface="+mn-lt"/>
                <a:cs typeface="+mn-lt"/>
              </a:rPr>
              <a:t>II) Regression </a:t>
            </a:r>
            <a:r>
              <a:rPr lang="en-US" sz="1600" dirty="0">
                <a:solidFill>
                  <a:schemeClr val="accent1"/>
                </a:solidFill>
                <a:ea typeface="+mn-lt"/>
                <a:cs typeface="+mn-lt"/>
              </a:rPr>
              <a:t>for the whole sample:</a:t>
            </a:r>
          </a:p>
        </p:txBody>
      </p:sp>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7B70399E-5DFC-4EF7-812B-3AFB1952E963}"/>
                  </a:ext>
                </a:extLst>
              </p:cNvPr>
              <p:cNvSpPr txBox="1"/>
              <p:nvPr/>
            </p:nvSpPr>
            <p:spPr>
              <a:xfrm>
                <a:off x="1580840" y="2202098"/>
                <a:ext cx="4235823" cy="55226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AR" i="1" smtClean="0">
                              <a:solidFill>
                                <a:srgbClr val="836967"/>
                              </a:solidFill>
                              <a:latin typeface="Cambria Math" panose="02040503050406030204" pitchFamily="18" charset="0"/>
                            </a:rPr>
                          </m:ctrlPr>
                        </m:sSubPr>
                        <m:e>
                          <m:r>
                            <a:rPr lang="es-AR" i="1">
                              <a:latin typeface="Cambria Math" panose="02040503050406030204" pitchFamily="18" charset="0"/>
                            </a:rPr>
                            <m:t>𝑦</m:t>
                          </m:r>
                        </m:e>
                        <m:sub>
                          <m:r>
                            <a:rPr lang="es-AR" i="1">
                              <a:latin typeface="Cambria Math" panose="02040503050406030204" pitchFamily="18" charset="0"/>
                            </a:rPr>
                            <m:t>𝑖𝑡</m:t>
                          </m:r>
                        </m:sub>
                      </m:sSub>
                      <m:r>
                        <a:rPr lang="es-AR" i="0">
                          <a:latin typeface="Cambria Math" panose="02040503050406030204" pitchFamily="18" charset="0"/>
                        </a:rPr>
                        <m:t>=</m:t>
                      </m:r>
                      <m:nary>
                        <m:naryPr>
                          <m:chr m:val="∑"/>
                          <m:limLoc m:val="subSup"/>
                          <m:ctrlPr>
                            <a:rPr lang="es-AR" i="1">
                              <a:latin typeface="Cambria Math" panose="02040503050406030204" pitchFamily="18" charset="0"/>
                            </a:rPr>
                          </m:ctrlPr>
                        </m:naryPr>
                        <m:sub>
                          <m:r>
                            <m:rPr>
                              <m:brk m:alnAt="25"/>
                            </m:rPr>
                            <a:rPr lang="es-ES" b="0" i="1" smtClean="0">
                              <a:latin typeface="Cambria Math" panose="02040503050406030204" pitchFamily="18" charset="0"/>
                            </a:rPr>
                            <m:t>𝑖</m:t>
                          </m:r>
                          <m:r>
                            <a:rPr lang="es-ES" b="0" i="1" smtClean="0">
                              <a:latin typeface="Cambria Math" panose="02040503050406030204" pitchFamily="18" charset="0"/>
                            </a:rPr>
                            <m:t>=1</m:t>
                          </m:r>
                        </m:sub>
                        <m:sup>
                          <m:r>
                            <a:rPr lang="es-ES" b="0" i="1" smtClean="0">
                              <a:latin typeface="Cambria Math" panose="02040503050406030204" pitchFamily="18" charset="0"/>
                            </a:rPr>
                            <m:t>𝑁</m:t>
                          </m:r>
                        </m:sup>
                        <m:e>
                          <m:sSub>
                            <m:sSubPr>
                              <m:ctrlPr>
                                <a:rPr lang="es-AR" i="1">
                                  <a:solidFill>
                                    <a:srgbClr val="836967"/>
                                  </a:solidFill>
                                  <a:latin typeface="Cambria Math" panose="02040503050406030204" pitchFamily="18" charset="0"/>
                                </a:rPr>
                              </m:ctrlPr>
                            </m:sSubPr>
                            <m:e>
                              <m:r>
                                <a:rPr lang="es-AR" i="1">
                                  <a:latin typeface="Cambria Math" panose="02040503050406030204" pitchFamily="18" charset="0"/>
                                </a:rPr>
                                <m:t>𝛼</m:t>
                              </m:r>
                            </m:e>
                            <m:sub>
                              <m:r>
                                <a:rPr lang="es-AR" i="1">
                                  <a:latin typeface="Cambria Math" panose="02040503050406030204" pitchFamily="18" charset="0"/>
                                </a:rPr>
                                <m:t>𝑖</m:t>
                              </m:r>
                            </m:sub>
                          </m:sSub>
                          <m:sSub>
                            <m:sSubPr>
                              <m:ctrlPr>
                                <a:rPr lang="es-AR" i="1">
                                  <a:solidFill>
                                    <a:srgbClr val="836967"/>
                                  </a:solidFill>
                                  <a:latin typeface="Cambria Math" panose="02040503050406030204" pitchFamily="18" charset="0"/>
                                </a:rPr>
                              </m:ctrlPr>
                            </m:sSubPr>
                            <m:e>
                              <m:r>
                                <a:rPr lang="es-AR" i="1">
                                  <a:latin typeface="Cambria Math" panose="02040503050406030204" pitchFamily="18" charset="0"/>
                                </a:rPr>
                                <m:t>𝐶</m:t>
                              </m:r>
                            </m:e>
                            <m:sub>
                              <m:r>
                                <a:rPr lang="es-AR" i="1">
                                  <a:latin typeface="Cambria Math" panose="02040503050406030204" pitchFamily="18" charset="0"/>
                                </a:rPr>
                                <m:t>𝑖</m:t>
                              </m:r>
                            </m:sub>
                          </m:sSub>
                        </m:e>
                      </m:nary>
                      <m:r>
                        <a:rPr lang="es-AR" i="0">
                          <a:latin typeface="Cambria Math" panose="02040503050406030204" pitchFamily="18" charset="0"/>
                        </a:rPr>
                        <m:t>+</m:t>
                      </m:r>
                      <m:nary>
                        <m:naryPr>
                          <m:chr m:val="∑"/>
                          <m:limLoc m:val="subSup"/>
                          <m:ctrlPr>
                            <a:rPr lang="es-AR" i="1">
                              <a:latin typeface="Cambria Math" panose="02040503050406030204" pitchFamily="18" charset="0"/>
                            </a:rPr>
                          </m:ctrlPr>
                        </m:naryPr>
                        <m:sub>
                          <m:r>
                            <m:rPr>
                              <m:brk m:alnAt="25"/>
                            </m:rPr>
                            <a:rPr lang="es-ES" b="0" i="1" smtClean="0">
                              <a:latin typeface="Cambria Math" panose="02040503050406030204" pitchFamily="18" charset="0"/>
                            </a:rPr>
                            <m:t>𝑡</m:t>
                          </m:r>
                          <m:r>
                            <a:rPr lang="es-ES" b="0" i="1" smtClean="0">
                              <a:latin typeface="Cambria Math" panose="02040503050406030204" pitchFamily="18" charset="0"/>
                            </a:rPr>
                            <m:t>=1</m:t>
                          </m:r>
                        </m:sub>
                        <m:sup>
                          <m:r>
                            <a:rPr lang="es-ES" b="0" i="1" smtClean="0">
                              <a:latin typeface="Cambria Math" panose="02040503050406030204" pitchFamily="18" charset="0"/>
                            </a:rPr>
                            <m:t>𝑇</m:t>
                          </m:r>
                        </m:sup>
                        <m:e>
                          <m:sSub>
                            <m:sSubPr>
                              <m:ctrlPr>
                                <a:rPr lang="es-AR" i="1">
                                  <a:solidFill>
                                    <a:srgbClr val="836967"/>
                                  </a:solidFill>
                                  <a:latin typeface="Cambria Math" panose="02040503050406030204" pitchFamily="18" charset="0"/>
                                </a:rPr>
                              </m:ctrlPr>
                            </m:sSubPr>
                            <m:e>
                              <m:r>
                                <a:rPr lang="es-AR" i="1">
                                  <a:latin typeface="Cambria Math" panose="02040503050406030204" pitchFamily="18" charset="0"/>
                                </a:rPr>
                                <m:t>𝛽</m:t>
                              </m:r>
                            </m:e>
                            <m:sub>
                              <m:r>
                                <a:rPr lang="es-AR" i="1">
                                  <a:latin typeface="Cambria Math" panose="02040503050406030204" pitchFamily="18" charset="0"/>
                                </a:rPr>
                                <m:t>𝑡</m:t>
                              </m:r>
                            </m:sub>
                          </m:sSub>
                          <m:sSub>
                            <m:sSubPr>
                              <m:ctrlPr>
                                <a:rPr lang="es-AR" i="1">
                                  <a:solidFill>
                                    <a:srgbClr val="836967"/>
                                  </a:solidFill>
                                  <a:latin typeface="Cambria Math" panose="02040503050406030204" pitchFamily="18" charset="0"/>
                                </a:rPr>
                              </m:ctrlPr>
                            </m:sSubPr>
                            <m:e>
                              <m:r>
                                <a:rPr lang="es-AR" i="1">
                                  <a:latin typeface="Cambria Math" panose="02040503050406030204" pitchFamily="18" charset="0"/>
                                </a:rPr>
                                <m:t>𝑇</m:t>
                              </m:r>
                            </m:e>
                            <m:sub>
                              <m:r>
                                <a:rPr lang="es-AR" i="1">
                                  <a:latin typeface="Cambria Math" panose="02040503050406030204" pitchFamily="18" charset="0"/>
                                </a:rPr>
                                <m:t>𝑡</m:t>
                              </m:r>
                            </m:sub>
                          </m:sSub>
                        </m:e>
                      </m:nary>
                      <m:r>
                        <a:rPr lang="es-AR" i="0">
                          <a:latin typeface="Cambria Math" panose="02040503050406030204" pitchFamily="18" charset="0"/>
                        </a:rPr>
                        <m:t>+</m:t>
                      </m:r>
                      <m:sSub>
                        <m:sSubPr>
                          <m:ctrlPr>
                            <a:rPr lang="es-AR" i="1">
                              <a:solidFill>
                                <a:srgbClr val="836967"/>
                              </a:solidFill>
                              <a:latin typeface="Cambria Math" panose="02040503050406030204" pitchFamily="18" charset="0"/>
                            </a:rPr>
                          </m:ctrlPr>
                        </m:sSubPr>
                        <m:e>
                          <m:r>
                            <a:rPr lang="es-AR" i="1">
                              <a:latin typeface="Cambria Math" panose="02040503050406030204" pitchFamily="18" charset="0"/>
                            </a:rPr>
                            <m:t>𝑒</m:t>
                          </m:r>
                        </m:e>
                        <m:sub>
                          <m:r>
                            <a:rPr lang="es-AR" i="1">
                              <a:latin typeface="Cambria Math" panose="02040503050406030204" pitchFamily="18" charset="0"/>
                            </a:rPr>
                            <m:t>𝑖𝑡</m:t>
                          </m:r>
                        </m:sub>
                      </m:sSub>
                    </m:oMath>
                  </m:oMathPara>
                </a14:m>
                <a:endParaRPr lang="es-AR" dirty="0"/>
              </a:p>
            </p:txBody>
          </p:sp>
        </mc:Choice>
        <mc:Fallback xmlns="">
          <p:sp>
            <p:nvSpPr>
              <p:cNvPr id="9" name="CuadroTexto 8">
                <a:extLst>
                  <a:ext uri="{FF2B5EF4-FFF2-40B4-BE49-F238E27FC236}">
                    <a16:creationId xmlns:a16="http://schemas.microsoft.com/office/drawing/2014/main" id="{7B70399E-5DFC-4EF7-812B-3AFB1952E963}"/>
                  </a:ext>
                </a:extLst>
              </p:cNvPr>
              <p:cNvSpPr txBox="1">
                <a:spLocks noRot="1" noChangeAspect="1" noMove="1" noResize="1" noEditPoints="1" noAdjustHandles="1" noChangeArrowheads="1" noChangeShapeType="1" noTextEdit="1"/>
              </p:cNvSpPr>
              <p:nvPr/>
            </p:nvSpPr>
            <p:spPr>
              <a:xfrm>
                <a:off x="1580840" y="2202098"/>
                <a:ext cx="4235823" cy="552267"/>
              </a:xfrm>
              <a:prstGeom prst="rect">
                <a:avLst/>
              </a:prstGeom>
              <a:blipFill>
                <a:blip r:embed="rId3"/>
                <a:stretch>
                  <a:fillRect t="-129670" b="-194505"/>
                </a:stretch>
              </a:blipFill>
            </p:spPr>
            <p:txBody>
              <a:bodyPr/>
              <a:lstStyle/>
              <a:p>
                <a:r>
                  <a:rPr lang="es-AR">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EA75F9CA-C70A-4EAB-8BAC-C6B0AF81E841}"/>
                  </a:ext>
                </a:extLst>
              </p:cNvPr>
              <p:cNvSpPr txBox="1"/>
              <p:nvPr/>
            </p:nvSpPr>
            <p:spPr>
              <a:xfrm>
                <a:off x="2149517" y="3473355"/>
                <a:ext cx="4572000" cy="55226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AR" i="1" smtClean="0">
                              <a:solidFill>
                                <a:srgbClr val="836967"/>
                              </a:solidFill>
                              <a:latin typeface="Cambria Math" panose="02040503050406030204" pitchFamily="18" charset="0"/>
                            </a:rPr>
                          </m:ctrlPr>
                        </m:sSubPr>
                        <m:e>
                          <m:r>
                            <a:rPr lang="es-AR" i="1">
                              <a:latin typeface="Cambria Math" panose="02040503050406030204" pitchFamily="18" charset="0"/>
                            </a:rPr>
                            <m:t>𝑦</m:t>
                          </m:r>
                        </m:e>
                        <m:sub>
                          <m:r>
                            <a:rPr lang="es-AR" i="1">
                              <a:latin typeface="Cambria Math" panose="02040503050406030204" pitchFamily="18" charset="0"/>
                            </a:rPr>
                            <m:t>𝑖𝑡</m:t>
                          </m:r>
                        </m:sub>
                      </m:sSub>
                      <m:r>
                        <a:rPr lang="es-AR" i="0">
                          <a:latin typeface="Cambria Math" panose="02040503050406030204" pitchFamily="18" charset="0"/>
                        </a:rPr>
                        <m:t>=</m:t>
                      </m:r>
                      <m:nary>
                        <m:naryPr>
                          <m:chr m:val="∑"/>
                          <m:limLoc m:val="subSup"/>
                          <m:ctrlPr>
                            <a:rPr lang="es-AR" i="1">
                              <a:latin typeface="Cambria Math" panose="02040503050406030204" pitchFamily="18" charset="0"/>
                            </a:rPr>
                          </m:ctrlPr>
                        </m:naryPr>
                        <m:sub>
                          <m:r>
                            <m:rPr>
                              <m:brk m:alnAt="25"/>
                            </m:rPr>
                            <a:rPr lang="es-ES" b="0" i="1" smtClean="0">
                              <a:latin typeface="Cambria Math" panose="02040503050406030204" pitchFamily="18" charset="0"/>
                            </a:rPr>
                            <m:t>𝑖</m:t>
                          </m:r>
                          <m:r>
                            <a:rPr lang="es-ES" b="0" i="1" smtClean="0">
                              <a:latin typeface="Cambria Math" panose="02040503050406030204" pitchFamily="18" charset="0"/>
                            </a:rPr>
                            <m:t>=1</m:t>
                          </m:r>
                        </m:sub>
                        <m:sup>
                          <m:r>
                            <a:rPr lang="es-ES" b="0" i="1" smtClean="0">
                              <a:latin typeface="Cambria Math" panose="02040503050406030204" pitchFamily="18" charset="0"/>
                            </a:rPr>
                            <m:t>𝑁</m:t>
                          </m:r>
                        </m:sup>
                        <m:e>
                          <m:sSub>
                            <m:sSubPr>
                              <m:ctrlPr>
                                <a:rPr lang="es-AR" i="1">
                                  <a:solidFill>
                                    <a:srgbClr val="836967"/>
                                  </a:solidFill>
                                  <a:latin typeface="Cambria Math" panose="02040503050406030204" pitchFamily="18" charset="0"/>
                                </a:rPr>
                              </m:ctrlPr>
                            </m:sSubPr>
                            <m:e>
                              <m:r>
                                <a:rPr lang="es-AR" i="1">
                                  <a:latin typeface="Cambria Math" panose="02040503050406030204" pitchFamily="18" charset="0"/>
                                </a:rPr>
                                <m:t>𝛼</m:t>
                              </m:r>
                            </m:e>
                            <m:sub>
                              <m:r>
                                <a:rPr lang="es-AR" i="1">
                                  <a:latin typeface="Cambria Math" panose="02040503050406030204" pitchFamily="18" charset="0"/>
                                </a:rPr>
                                <m:t>𝑖</m:t>
                              </m:r>
                            </m:sub>
                          </m:sSub>
                          <m:sSub>
                            <m:sSubPr>
                              <m:ctrlPr>
                                <a:rPr lang="es-AR" i="1">
                                  <a:solidFill>
                                    <a:srgbClr val="836967"/>
                                  </a:solidFill>
                                  <a:latin typeface="Cambria Math" panose="02040503050406030204" pitchFamily="18" charset="0"/>
                                </a:rPr>
                              </m:ctrlPr>
                            </m:sSubPr>
                            <m:e>
                              <m:r>
                                <a:rPr lang="es-AR" i="1">
                                  <a:latin typeface="Cambria Math" panose="02040503050406030204" pitchFamily="18" charset="0"/>
                                </a:rPr>
                                <m:t>𝐶</m:t>
                              </m:r>
                            </m:e>
                            <m:sub>
                              <m:r>
                                <a:rPr lang="es-AR" i="1">
                                  <a:latin typeface="Cambria Math" panose="02040503050406030204" pitchFamily="18" charset="0"/>
                                </a:rPr>
                                <m:t>𝑖</m:t>
                              </m:r>
                            </m:sub>
                          </m:sSub>
                        </m:e>
                      </m:nary>
                      <m:r>
                        <a:rPr lang="es-AR" i="0">
                          <a:latin typeface="Cambria Math" panose="02040503050406030204" pitchFamily="18" charset="0"/>
                        </a:rPr>
                        <m:t>+</m:t>
                      </m:r>
                      <m:nary>
                        <m:naryPr>
                          <m:chr m:val="∑"/>
                          <m:limLoc m:val="subSup"/>
                          <m:ctrlPr>
                            <a:rPr lang="es-AR" i="1">
                              <a:latin typeface="Cambria Math" panose="02040503050406030204" pitchFamily="18" charset="0"/>
                            </a:rPr>
                          </m:ctrlPr>
                        </m:naryPr>
                        <m:sub>
                          <m:r>
                            <m:rPr>
                              <m:brk m:alnAt="25"/>
                            </m:rPr>
                            <a:rPr lang="es-ES" b="0" i="1" smtClean="0">
                              <a:latin typeface="Cambria Math" panose="02040503050406030204" pitchFamily="18" charset="0"/>
                            </a:rPr>
                            <m:t>𝑡</m:t>
                          </m:r>
                          <m:r>
                            <a:rPr lang="es-ES" b="0" i="1" smtClean="0">
                              <a:latin typeface="Cambria Math" panose="02040503050406030204" pitchFamily="18" charset="0"/>
                            </a:rPr>
                            <m:t>=1</m:t>
                          </m:r>
                        </m:sub>
                        <m:sup>
                          <m:r>
                            <a:rPr lang="es-ES" b="0" i="1" smtClean="0">
                              <a:latin typeface="Cambria Math" panose="02040503050406030204" pitchFamily="18" charset="0"/>
                            </a:rPr>
                            <m:t>𝑇</m:t>
                          </m:r>
                        </m:sup>
                        <m:e>
                          <m:sSub>
                            <m:sSubPr>
                              <m:ctrlPr>
                                <a:rPr lang="es-AR" i="1">
                                  <a:solidFill>
                                    <a:srgbClr val="836967"/>
                                  </a:solidFill>
                                  <a:latin typeface="Cambria Math" panose="02040503050406030204" pitchFamily="18" charset="0"/>
                                </a:rPr>
                              </m:ctrlPr>
                            </m:sSubPr>
                            <m:e>
                              <m:r>
                                <a:rPr lang="es-AR" i="1">
                                  <a:latin typeface="Cambria Math" panose="02040503050406030204" pitchFamily="18" charset="0"/>
                                </a:rPr>
                                <m:t>𝛽</m:t>
                              </m:r>
                            </m:e>
                            <m:sub>
                              <m:r>
                                <a:rPr lang="es-AR" i="1">
                                  <a:latin typeface="Cambria Math" panose="02040503050406030204" pitchFamily="18" charset="0"/>
                                </a:rPr>
                                <m:t>𝑡</m:t>
                              </m:r>
                            </m:sub>
                          </m:sSub>
                          <m:sSub>
                            <m:sSubPr>
                              <m:ctrlPr>
                                <a:rPr lang="es-AR" i="1">
                                  <a:solidFill>
                                    <a:srgbClr val="836967"/>
                                  </a:solidFill>
                                  <a:latin typeface="Cambria Math" panose="02040503050406030204" pitchFamily="18" charset="0"/>
                                </a:rPr>
                              </m:ctrlPr>
                            </m:sSubPr>
                            <m:e>
                              <m:r>
                                <a:rPr lang="es-AR" i="1">
                                  <a:latin typeface="Cambria Math" panose="02040503050406030204" pitchFamily="18" charset="0"/>
                                </a:rPr>
                                <m:t>𝑇</m:t>
                              </m:r>
                            </m:e>
                            <m:sub>
                              <m:r>
                                <a:rPr lang="es-AR" i="1">
                                  <a:latin typeface="Cambria Math" panose="02040503050406030204" pitchFamily="18" charset="0"/>
                                </a:rPr>
                                <m:t>𝑡</m:t>
                              </m:r>
                            </m:sub>
                          </m:sSub>
                        </m:e>
                      </m:nary>
                      <m:r>
                        <a:rPr lang="es-AR" i="0">
                          <a:latin typeface="Cambria Math" panose="02040503050406030204" pitchFamily="18" charset="0"/>
                        </a:rPr>
                        <m:t>+</m:t>
                      </m:r>
                      <m:nary>
                        <m:naryPr>
                          <m:chr m:val="∑"/>
                          <m:limLoc m:val="subSup"/>
                          <m:ctrlPr>
                            <a:rPr lang="es-AR" i="1">
                              <a:latin typeface="Cambria Math" panose="02040503050406030204" pitchFamily="18" charset="0"/>
                            </a:rPr>
                          </m:ctrlPr>
                        </m:naryPr>
                        <m:sub>
                          <m:r>
                            <m:rPr>
                              <m:brk m:alnAt="25"/>
                            </m:rPr>
                            <a:rPr lang="es-ES" b="0" i="1" smtClean="0">
                              <a:latin typeface="Cambria Math" panose="02040503050406030204" pitchFamily="18" charset="0"/>
                            </a:rPr>
                            <m:t>𝑡</m:t>
                          </m:r>
                          <m:r>
                            <a:rPr lang="es-ES" b="0" i="1" smtClean="0">
                              <a:latin typeface="Cambria Math" panose="02040503050406030204" pitchFamily="18" charset="0"/>
                            </a:rPr>
                            <m:t>=1</m:t>
                          </m:r>
                        </m:sub>
                        <m:sup>
                          <m:r>
                            <a:rPr lang="es-ES" b="0" i="1" smtClean="0">
                              <a:latin typeface="Cambria Math" panose="02040503050406030204" pitchFamily="18" charset="0"/>
                            </a:rPr>
                            <m:t>𝑇</m:t>
                          </m:r>
                        </m:sup>
                        <m:e>
                          <m:sSub>
                            <m:sSubPr>
                              <m:ctrlPr>
                                <a:rPr lang="es-AR" i="1">
                                  <a:solidFill>
                                    <a:srgbClr val="836967"/>
                                  </a:solidFill>
                                  <a:latin typeface="Cambria Math" panose="02040503050406030204" pitchFamily="18" charset="0"/>
                                </a:rPr>
                              </m:ctrlPr>
                            </m:sSubPr>
                            <m:e>
                              <m:r>
                                <a:rPr lang="es-AR" i="1">
                                  <a:latin typeface="Cambria Math" panose="02040503050406030204" pitchFamily="18" charset="0"/>
                                </a:rPr>
                                <m:t>𝛾</m:t>
                              </m:r>
                            </m:e>
                            <m:sub>
                              <m:r>
                                <a:rPr lang="es-AR" i="1">
                                  <a:latin typeface="Cambria Math" panose="02040503050406030204" pitchFamily="18" charset="0"/>
                                </a:rPr>
                                <m:t>𝑡</m:t>
                              </m:r>
                            </m:sub>
                          </m:sSub>
                          <m:sSub>
                            <m:sSubPr>
                              <m:ctrlPr>
                                <a:rPr lang="es-AR" i="1">
                                  <a:solidFill>
                                    <a:srgbClr val="836967"/>
                                  </a:solidFill>
                                  <a:latin typeface="Cambria Math" panose="02040503050406030204" pitchFamily="18" charset="0"/>
                                </a:rPr>
                              </m:ctrlPr>
                            </m:sSubPr>
                            <m:e>
                              <m:r>
                                <a:rPr lang="es-AR" i="1">
                                  <a:latin typeface="Cambria Math" panose="02040503050406030204" pitchFamily="18" charset="0"/>
                                </a:rPr>
                                <m:t>𝑁𝐵𝐹𝐼</m:t>
                              </m:r>
                            </m:e>
                            <m:sub>
                              <m:r>
                                <a:rPr lang="es-AR" i="1">
                                  <a:latin typeface="Cambria Math" panose="02040503050406030204" pitchFamily="18" charset="0"/>
                                </a:rPr>
                                <m:t>𝑖</m:t>
                              </m:r>
                            </m:sub>
                          </m:sSub>
                          <m:sSub>
                            <m:sSubPr>
                              <m:ctrlPr>
                                <a:rPr lang="es-AR" i="1">
                                  <a:solidFill>
                                    <a:srgbClr val="836967"/>
                                  </a:solidFill>
                                  <a:latin typeface="Cambria Math" panose="02040503050406030204" pitchFamily="18" charset="0"/>
                                </a:rPr>
                              </m:ctrlPr>
                            </m:sSubPr>
                            <m:e>
                              <m:r>
                                <a:rPr lang="es-AR" i="1">
                                  <a:latin typeface="Cambria Math" panose="02040503050406030204" pitchFamily="18" charset="0"/>
                                </a:rPr>
                                <m:t>𝑇</m:t>
                              </m:r>
                            </m:e>
                            <m:sub>
                              <m:r>
                                <a:rPr lang="es-AR" i="1">
                                  <a:latin typeface="Cambria Math" panose="02040503050406030204" pitchFamily="18" charset="0"/>
                                </a:rPr>
                                <m:t>𝑡</m:t>
                              </m:r>
                            </m:sub>
                          </m:sSub>
                        </m:e>
                      </m:nary>
                      <m:r>
                        <a:rPr lang="es-AR" i="0">
                          <a:latin typeface="Cambria Math" panose="02040503050406030204" pitchFamily="18" charset="0"/>
                        </a:rPr>
                        <m:t>+</m:t>
                      </m:r>
                      <m:sSub>
                        <m:sSubPr>
                          <m:ctrlPr>
                            <a:rPr lang="es-AR" i="1">
                              <a:solidFill>
                                <a:srgbClr val="836967"/>
                              </a:solidFill>
                              <a:latin typeface="Cambria Math" panose="02040503050406030204" pitchFamily="18" charset="0"/>
                            </a:rPr>
                          </m:ctrlPr>
                        </m:sSubPr>
                        <m:e>
                          <m:r>
                            <a:rPr lang="es-AR" i="1">
                              <a:latin typeface="Cambria Math" panose="02040503050406030204" pitchFamily="18" charset="0"/>
                            </a:rPr>
                            <m:t>𝑒</m:t>
                          </m:r>
                        </m:e>
                        <m:sub>
                          <m:r>
                            <a:rPr lang="es-AR" i="1">
                              <a:latin typeface="Cambria Math" panose="02040503050406030204" pitchFamily="18" charset="0"/>
                            </a:rPr>
                            <m:t>𝑖𝑡</m:t>
                          </m:r>
                        </m:sub>
                      </m:sSub>
                    </m:oMath>
                  </m:oMathPara>
                </a14:m>
                <a:endParaRPr lang="es-AR" dirty="0"/>
              </a:p>
            </p:txBody>
          </p:sp>
        </mc:Choice>
        <mc:Fallback xmlns="">
          <p:sp>
            <p:nvSpPr>
              <p:cNvPr id="10" name="CuadroTexto 9">
                <a:extLst>
                  <a:ext uri="{FF2B5EF4-FFF2-40B4-BE49-F238E27FC236}">
                    <a16:creationId xmlns:a16="http://schemas.microsoft.com/office/drawing/2014/main" id="{EA75F9CA-C70A-4EAB-8BAC-C6B0AF81E841}"/>
                  </a:ext>
                </a:extLst>
              </p:cNvPr>
              <p:cNvSpPr txBox="1">
                <a:spLocks noRot="1" noChangeAspect="1" noMove="1" noResize="1" noEditPoints="1" noAdjustHandles="1" noChangeArrowheads="1" noChangeShapeType="1" noTextEdit="1"/>
              </p:cNvSpPr>
              <p:nvPr/>
            </p:nvSpPr>
            <p:spPr>
              <a:xfrm>
                <a:off x="2149517" y="3473355"/>
                <a:ext cx="4572000" cy="552267"/>
              </a:xfrm>
              <a:prstGeom prst="rect">
                <a:avLst/>
              </a:prstGeom>
              <a:blipFill>
                <a:blip r:embed="rId4"/>
                <a:stretch>
                  <a:fillRect t="-131111" b="-197778"/>
                </a:stretch>
              </a:blipFill>
            </p:spPr>
            <p:txBody>
              <a:bodyPr/>
              <a:lstStyle/>
              <a:p>
                <a:r>
                  <a:rPr lang="es-AR">
                    <a:noFill/>
                  </a:rPr>
                  <a:t> </a:t>
                </a:r>
              </a:p>
            </p:txBody>
          </p:sp>
        </mc:Fallback>
      </mc:AlternateContent>
      <p:sp>
        <p:nvSpPr>
          <p:cNvPr id="2" name="Rectángulo 1">
            <a:extLst>
              <a:ext uri="{FF2B5EF4-FFF2-40B4-BE49-F238E27FC236}">
                <a16:creationId xmlns:a16="http://schemas.microsoft.com/office/drawing/2014/main" id="{41BFF9C3-EE96-6D61-6070-711C949F3F26}"/>
              </a:ext>
            </a:extLst>
          </p:cNvPr>
          <p:cNvSpPr/>
          <p:nvPr/>
        </p:nvSpPr>
        <p:spPr>
          <a:xfrm>
            <a:off x="473885" y="1042466"/>
            <a:ext cx="7463118" cy="535531"/>
          </a:xfrm>
          <a:prstGeom prst="rect">
            <a:avLst/>
          </a:prstGeom>
        </p:spPr>
        <p:txBody>
          <a:bodyPr wrap="square" lIns="91440" tIns="45720" rIns="91440" bIns="45720" anchor="t">
            <a:spAutoFit/>
          </a:bodyPr>
          <a:lstStyle/>
          <a:p>
            <a:pPr algn="ctr">
              <a:lnSpc>
                <a:spcPct val="90000"/>
              </a:lnSpc>
              <a:spcBef>
                <a:spcPts val="750"/>
              </a:spcBef>
            </a:pPr>
            <a:r>
              <a:rPr lang="en-US" sz="1600" dirty="0">
                <a:solidFill>
                  <a:schemeClr val="accent1"/>
                </a:solidFill>
                <a:ea typeface="+mn-lt"/>
                <a:cs typeface="+mn-lt"/>
              </a:rPr>
              <a:t>Do countries with high NBFI participation behave differently after sudden stop episodes?</a:t>
            </a:r>
          </a:p>
        </p:txBody>
      </p:sp>
    </p:spTree>
    <p:extLst>
      <p:ext uri="{BB962C8B-B14F-4D97-AF65-F5344CB8AC3E}">
        <p14:creationId xmlns:p14="http://schemas.microsoft.com/office/powerpoint/2010/main" val="30079135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3821152" y="163254"/>
            <a:ext cx="5175402" cy="344488"/>
          </a:xfrm>
        </p:spPr>
        <p:txBody>
          <a:bodyPr/>
          <a:lstStyle/>
          <a:p>
            <a:pPr algn="r"/>
            <a:r>
              <a:rPr lang="es-AR" dirty="0" err="1"/>
              <a:t>Event</a:t>
            </a:r>
            <a:r>
              <a:rPr lang="es-AR" dirty="0"/>
              <a:t> </a:t>
            </a:r>
            <a:r>
              <a:rPr lang="es-AR" dirty="0" err="1"/>
              <a:t>studies</a:t>
            </a:r>
            <a:r>
              <a:rPr lang="es-AR" dirty="0"/>
              <a:t>: </a:t>
            </a:r>
            <a:r>
              <a:rPr lang="es-AR" dirty="0" smtClean="0"/>
              <a:t>global </a:t>
            </a:r>
            <a:r>
              <a:rPr lang="es-AR" dirty="0" err="1"/>
              <a:t>financial</a:t>
            </a:r>
            <a:r>
              <a:rPr lang="es-AR" dirty="0"/>
              <a:t> crisis</a:t>
            </a:r>
            <a:endParaRPr lang="en-US" dirty="0"/>
          </a:p>
          <a:p>
            <a:endParaRPr lang="en-US" dirty="0"/>
          </a:p>
        </p:txBody>
      </p:sp>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a:t>NBFI and capital flows</a:t>
            </a:r>
            <a:endParaRPr lang="en-US"/>
          </a:p>
          <a:p>
            <a:endParaRPr lang="en-US" dirty="0"/>
          </a:p>
        </p:txBody>
      </p:sp>
      <p:pic>
        <p:nvPicPr>
          <p:cNvPr id="7" name="image7.png">
            <a:extLst>
              <a:ext uri="{FF2B5EF4-FFF2-40B4-BE49-F238E27FC236}">
                <a16:creationId xmlns:a16="http://schemas.microsoft.com/office/drawing/2014/main" id="{87FC5092-3A76-4B05-AD5F-819AC50B103E}"/>
              </a:ext>
            </a:extLst>
          </p:cNvPr>
          <p:cNvPicPr/>
          <p:nvPr/>
        </p:nvPicPr>
        <p:blipFill>
          <a:blip r:embed="rId3"/>
          <a:srcRect/>
          <a:stretch>
            <a:fillRect/>
          </a:stretch>
        </p:blipFill>
        <p:spPr>
          <a:xfrm>
            <a:off x="1218378" y="863216"/>
            <a:ext cx="6192371" cy="4027394"/>
          </a:xfrm>
          <a:prstGeom prst="rect">
            <a:avLst/>
          </a:prstGeom>
          <a:ln/>
        </p:spPr>
      </p:pic>
      <p:sp>
        <p:nvSpPr>
          <p:cNvPr id="12" name="CuadroTexto 11">
            <a:extLst>
              <a:ext uri="{FF2B5EF4-FFF2-40B4-BE49-F238E27FC236}">
                <a16:creationId xmlns:a16="http://schemas.microsoft.com/office/drawing/2014/main" id="{F0DF2810-49AC-44E2-BE2D-E6618281D94F}"/>
              </a:ext>
            </a:extLst>
          </p:cNvPr>
          <p:cNvSpPr txBox="1"/>
          <p:nvPr/>
        </p:nvSpPr>
        <p:spPr>
          <a:xfrm>
            <a:off x="1584373" y="646819"/>
            <a:ext cx="5460382" cy="307777"/>
          </a:xfrm>
          <a:prstGeom prst="rect">
            <a:avLst/>
          </a:prstGeom>
          <a:noFill/>
        </p:spPr>
        <p:txBody>
          <a:bodyPr wrap="square">
            <a:spAutoFit/>
          </a:bodyPr>
          <a:lstStyle/>
          <a:p>
            <a:r>
              <a:rPr lang="en-US" sz="1400" dirty="0">
                <a:solidFill>
                  <a:srgbClr val="000000"/>
                </a:solidFill>
                <a:effectLst/>
                <a:latin typeface="Calibri" panose="020F0502020204030204" pitchFamily="34" charset="0"/>
                <a:ea typeface="Calibri" panose="020F0502020204030204" pitchFamily="34" charset="0"/>
              </a:rPr>
              <a:t>Time effects for High- and Low-NBFI countries during GFC. Total Inflows</a:t>
            </a:r>
            <a:endParaRPr lang="es-AR" dirty="0"/>
          </a:p>
        </p:txBody>
      </p:sp>
    </p:spTree>
    <p:extLst>
      <p:ext uri="{BB962C8B-B14F-4D97-AF65-F5344CB8AC3E}">
        <p14:creationId xmlns:p14="http://schemas.microsoft.com/office/powerpoint/2010/main" val="31253132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3821152" y="163254"/>
            <a:ext cx="5175402" cy="344488"/>
          </a:xfrm>
        </p:spPr>
        <p:txBody>
          <a:bodyPr/>
          <a:lstStyle/>
          <a:p>
            <a:pPr algn="r"/>
            <a:r>
              <a:rPr lang="es-AR" dirty="0" err="1"/>
              <a:t>Event</a:t>
            </a:r>
            <a:r>
              <a:rPr lang="es-AR" dirty="0"/>
              <a:t> </a:t>
            </a:r>
            <a:r>
              <a:rPr lang="es-AR" dirty="0" err="1"/>
              <a:t>studies</a:t>
            </a:r>
            <a:r>
              <a:rPr lang="es-AR" dirty="0"/>
              <a:t>: global </a:t>
            </a:r>
            <a:r>
              <a:rPr lang="es-AR" dirty="0" err="1"/>
              <a:t>financial</a:t>
            </a:r>
            <a:r>
              <a:rPr lang="es-AR" dirty="0"/>
              <a:t> crisis</a:t>
            </a:r>
            <a:endParaRPr lang="en-US" dirty="0"/>
          </a:p>
          <a:p>
            <a:endParaRPr lang="en-US" dirty="0"/>
          </a:p>
        </p:txBody>
      </p:sp>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dirty="0"/>
              <a:t>NBFI and capital </a:t>
            </a:r>
            <a:r>
              <a:rPr lang="es-AR" dirty="0" err="1"/>
              <a:t>flows</a:t>
            </a:r>
            <a:endParaRPr lang="en-US" dirty="0"/>
          </a:p>
          <a:p>
            <a:endParaRPr lang="en-US" dirty="0"/>
          </a:p>
        </p:txBody>
      </p:sp>
      <p:pic>
        <p:nvPicPr>
          <p:cNvPr id="5" name="Imagen 4">
            <a:extLst>
              <a:ext uri="{FF2B5EF4-FFF2-40B4-BE49-F238E27FC236}">
                <a16:creationId xmlns:a16="http://schemas.microsoft.com/office/drawing/2014/main" id="{24F47A56-42F1-4E8B-97AF-1710D0D0F2C0}"/>
              </a:ext>
            </a:extLst>
          </p:cNvPr>
          <p:cNvPicPr>
            <a:picLocks noChangeAspect="1"/>
          </p:cNvPicPr>
          <p:nvPr/>
        </p:nvPicPr>
        <p:blipFill>
          <a:blip r:embed="rId3"/>
          <a:stretch>
            <a:fillRect/>
          </a:stretch>
        </p:blipFill>
        <p:spPr>
          <a:xfrm>
            <a:off x="1962150" y="1082974"/>
            <a:ext cx="5219700" cy="3745992"/>
          </a:xfrm>
          <a:prstGeom prst="rect">
            <a:avLst/>
          </a:prstGeom>
        </p:spPr>
      </p:pic>
      <p:sp>
        <p:nvSpPr>
          <p:cNvPr id="13" name="CuadroTexto 12">
            <a:extLst>
              <a:ext uri="{FF2B5EF4-FFF2-40B4-BE49-F238E27FC236}">
                <a16:creationId xmlns:a16="http://schemas.microsoft.com/office/drawing/2014/main" id="{C5E5CD1B-F093-495F-8FFB-C8564748A1B3}"/>
              </a:ext>
            </a:extLst>
          </p:cNvPr>
          <p:cNvSpPr txBox="1"/>
          <p:nvPr/>
        </p:nvSpPr>
        <p:spPr>
          <a:xfrm>
            <a:off x="2286000" y="723159"/>
            <a:ext cx="4572000" cy="307777"/>
          </a:xfrm>
          <a:prstGeom prst="rect">
            <a:avLst/>
          </a:prstGeom>
          <a:noFill/>
        </p:spPr>
        <p:txBody>
          <a:bodyPr wrap="square">
            <a:spAutoFit/>
          </a:bodyPr>
          <a:lstStyle/>
          <a:p>
            <a:r>
              <a:rPr lang="en-US" sz="1400" b="0" i="0" u="none" strike="noStrike" dirty="0">
                <a:solidFill>
                  <a:srgbClr val="000000"/>
                </a:solidFill>
                <a:effectLst/>
                <a:latin typeface="Calibri" panose="020F0502020204030204" pitchFamily="34" charset="0"/>
              </a:rPr>
              <a:t> Interaction terms for High NBFI during GFC. Total Inflows</a:t>
            </a:r>
            <a:r>
              <a:rPr lang="en-US" dirty="0"/>
              <a:t> </a:t>
            </a:r>
            <a:endParaRPr lang="es-AR" dirty="0"/>
          </a:p>
        </p:txBody>
      </p:sp>
    </p:spTree>
    <p:extLst>
      <p:ext uri="{BB962C8B-B14F-4D97-AF65-F5344CB8AC3E}">
        <p14:creationId xmlns:p14="http://schemas.microsoft.com/office/powerpoint/2010/main" val="34255700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3821152" y="163254"/>
            <a:ext cx="5175402" cy="344488"/>
          </a:xfrm>
        </p:spPr>
        <p:txBody>
          <a:bodyPr/>
          <a:lstStyle/>
          <a:p>
            <a:pPr algn="r"/>
            <a:r>
              <a:rPr lang="es-AR" dirty="0" err="1"/>
              <a:t>Event</a:t>
            </a:r>
            <a:r>
              <a:rPr lang="es-AR" dirty="0"/>
              <a:t> </a:t>
            </a:r>
            <a:r>
              <a:rPr lang="es-AR" dirty="0" err="1"/>
              <a:t>studies</a:t>
            </a:r>
            <a:r>
              <a:rPr lang="es-AR" dirty="0"/>
              <a:t>: Covid-19</a:t>
            </a:r>
            <a:endParaRPr lang="en-US" dirty="0"/>
          </a:p>
          <a:p>
            <a:endParaRPr lang="en-US" dirty="0"/>
          </a:p>
        </p:txBody>
      </p:sp>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a:t>NBFI and capital flows</a:t>
            </a:r>
            <a:endParaRPr lang="en-US"/>
          </a:p>
          <a:p>
            <a:endParaRPr lang="en-US" dirty="0"/>
          </a:p>
        </p:txBody>
      </p:sp>
      <p:pic>
        <p:nvPicPr>
          <p:cNvPr id="2" name="Imagen 1">
            <a:extLst>
              <a:ext uri="{FF2B5EF4-FFF2-40B4-BE49-F238E27FC236}">
                <a16:creationId xmlns:a16="http://schemas.microsoft.com/office/drawing/2014/main" id="{208A7754-4F1F-4282-9AA1-005DD8DF4D07}"/>
              </a:ext>
            </a:extLst>
          </p:cNvPr>
          <p:cNvPicPr>
            <a:picLocks noChangeAspect="1"/>
          </p:cNvPicPr>
          <p:nvPr/>
        </p:nvPicPr>
        <p:blipFill>
          <a:blip r:embed="rId3"/>
          <a:stretch>
            <a:fillRect/>
          </a:stretch>
        </p:blipFill>
        <p:spPr>
          <a:xfrm>
            <a:off x="2030148" y="1102166"/>
            <a:ext cx="5218176" cy="3745992"/>
          </a:xfrm>
          <a:prstGeom prst="rect">
            <a:avLst/>
          </a:prstGeom>
        </p:spPr>
      </p:pic>
      <p:sp>
        <p:nvSpPr>
          <p:cNvPr id="8" name="CuadroTexto 7">
            <a:extLst>
              <a:ext uri="{FF2B5EF4-FFF2-40B4-BE49-F238E27FC236}">
                <a16:creationId xmlns:a16="http://schemas.microsoft.com/office/drawing/2014/main" id="{A6506E78-87CA-4F22-8591-F9CF6CD250A5}"/>
              </a:ext>
            </a:extLst>
          </p:cNvPr>
          <p:cNvSpPr txBox="1"/>
          <p:nvPr/>
        </p:nvSpPr>
        <p:spPr>
          <a:xfrm>
            <a:off x="2271132" y="691873"/>
            <a:ext cx="4572000" cy="523220"/>
          </a:xfrm>
          <a:prstGeom prst="rect">
            <a:avLst/>
          </a:prstGeom>
          <a:noFill/>
        </p:spPr>
        <p:txBody>
          <a:bodyPr wrap="square">
            <a:spAutoFit/>
          </a:bodyPr>
          <a:lstStyle/>
          <a:p>
            <a:r>
              <a:rPr lang="es-AR" dirty="0"/>
              <a:t>Time </a:t>
            </a:r>
            <a:r>
              <a:rPr lang="es-AR" dirty="0" err="1"/>
              <a:t>effects</a:t>
            </a:r>
            <a:r>
              <a:rPr lang="es-AR" dirty="0"/>
              <a:t> </a:t>
            </a:r>
            <a:r>
              <a:rPr lang="es-AR" dirty="0" err="1"/>
              <a:t>for</a:t>
            </a:r>
            <a:r>
              <a:rPr lang="es-AR" dirty="0"/>
              <a:t> High- and Low-NBFI </a:t>
            </a:r>
            <a:r>
              <a:rPr lang="es-AR" dirty="0" err="1"/>
              <a:t>countries</a:t>
            </a:r>
            <a:r>
              <a:rPr lang="es-AR" dirty="0"/>
              <a:t> </a:t>
            </a:r>
            <a:r>
              <a:rPr lang="es-AR" dirty="0" err="1"/>
              <a:t>during</a:t>
            </a:r>
            <a:r>
              <a:rPr lang="es-AR" dirty="0"/>
              <a:t> Covid-19 crisis. Total </a:t>
            </a:r>
            <a:r>
              <a:rPr lang="es-AR" dirty="0" err="1"/>
              <a:t>Inflows</a:t>
            </a:r>
            <a:endParaRPr lang="es-AR" dirty="0"/>
          </a:p>
        </p:txBody>
      </p:sp>
    </p:spTree>
    <p:extLst>
      <p:ext uri="{BB962C8B-B14F-4D97-AF65-F5344CB8AC3E}">
        <p14:creationId xmlns:p14="http://schemas.microsoft.com/office/powerpoint/2010/main" val="26601070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3821152" y="163254"/>
            <a:ext cx="5175402" cy="344488"/>
          </a:xfrm>
        </p:spPr>
        <p:txBody>
          <a:bodyPr/>
          <a:lstStyle/>
          <a:p>
            <a:pPr algn="r"/>
            <a:r>
              <a:rPr lang="es-AR" dirty="0" err="1"/>
              <a:t>Event</a:t>
            </a:r>
            <a:r>
              <a:rPr lang="es-AR" dirty="0"/>
              <a:t> </a:t>
            </a:r>
            <a:r>
              <a:rPr lang="es-AR" dirty="0" err="1"/>
              <a:t>studies</a:t>
            </a:r>
            <a:r>
              <a:rPr lang="es-AR" dirty="0"/>
              <a:t>: Covid-19</a:t>
            </a:r>
            <a:endParaRPr lang="en-US" dirty="0"/>
          </a:p>
          <a:p>
            <a:endParaRPr lang="en-US" dirty="0"/>
          </a:p>
        </p:txBody>
      </p:sp>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a:t>NBFI and capital flows</a:t>
            </a:r>
            <a:endParaRPr lang="en-US"/>
          </a:p>
          <a:p>
            <a:endParaRPr lang="en-US" dirty="0"/>
          </a:p>
        </p:txBody>
      </p:sp>
      <p:pic>
        <p:nvPicPr>
          <p:cNvPr id="3" name="Imagen 2">
            <a:extLst>
              <a:ext uri="{FF2B5EF4-FFF2-40B4-BE49-F238E27FC236}">
                <a16:creationId xmlns:a16="http://schemas.microsoft.com/office/drawing/2014/main" id="{DF545A76-CA31-4517-8A13-27491EDAADAE}"/>
              </a:ext>
            </a:extLst>
          </p:cNvPr>
          <p:cNvPicPr>
            <a:picLocks noChangeAspect="1"/>
          </p:cNvPicPr>
          <p:nvPr/>
        </p:nvPicPr>
        <p:blipFill>
          <a:blip r:embed="rId3"/>
          <a:stretch>
            <a:fillRect/>
          </a:stretch>
        </p:blipFill>
        <p:spPr>
          <a:xfrm>
            <a:off x="2023424" y="1094908"/>
            <a:ext cx="5218176" cy="3745992"/>
          </a:xfrm>
          <a:prstGeom prst="rect">
            <a:avLst/>
          </a:prstGeom>
        </p:spPr>
      </p:pic>
      <p:sp>
        <p:nvSpPr>
          <p:cNvPr id="9" name="CuadroTexto 8">
            <a:extLst>
              <a:ext uri="{FF2B5EF4-FFF2-40B4-BE49-F238E27FC236}">
                <a16:creationId xmlns:a16="http://schemas.microsoft.com/office/drawing/2014/main" id="{24B7F6BF-D373-4831-8E9F-9255E8608A82}"/>
              </a:ext>
            </a:extLst>
          </p:cNvPr>
          <p:cNvSpPr txBox="1"/>
          <p:nvPr/>
        </p:nvSpPr>
        <p:spPr>
          <a:xfrm>
            <a:off x="2346512" y="669598"/>
            <a:ext cx="4572000" cy="523220"/>
          </a:xfrm>
          <a:prstGeom prst="rect">
            <a:avLst/>
          </a:prstGeom>
          <a:noFill/>
        </p:spPr>
        <p:txBody>
          <a:bodyPr wrap="square">
            <a:spAutoFit/>
          </a:bodyPr>
          <a:lstStyle/>
          <a:p>
            <a:r>
              <a:rPr lang="en-US" sz="1400" b="0" i="0" u="none" strike="noStrike" dirty="0">
                <a:solidFill>
                  <a:srgbClr val="000000"/>
                </a:solidFill>
                <a:effectLst/>
                <a:latin typeface="Calibri" panose="020F0502020204030204" pitchFamily="34" charset="0"/>
              </a:rPr>
              <a:t>Interaction terms for High-NBFI during Covid-19 crisis. Total Inflows</a:t>
            </a:r>
            <a:r>
              <a:rPr lang="en-US" dirty="0"/>
              <a:t> </a:t>
            </a:r>
            <a:endParaRPr lang="es-AR" dirty="0"/>
          </a:p>
        </p:txBody>
      </p:sp>
    </p:spTree>
    <p:extLst>
      <p:ext uri="{BB962C8B-B14F-4D97-AF65-F5344CB8AC3E}">
        <p14:creationId xmlns:p14="http://schemas.microsoft.com/office/powerpoint/2010/main" val="19188210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3821152" y="163254"/>
            <a:ext cx="5175402" cy="344488"/>
          </a:xfrm>
        </p:spPr>
        <p:txBody>
          <a:bodyPr/>
          <a:lstStyle/>
          <a:p>
            <a:pPr algn="r"/>
            <a:r>
              <a:rPr lang="es-AR" dirty="0" err="1"/>
              <a:t>Event</a:t>
            </a:r>
            <a:r>
              <a:rPr lang="es-AR" dirty="0"/>
              <a:t> </a:t>
            </a:r>
            <a:r>
              <a:rPr lang="es-AR" dirty="0" err="1"/>
              <a:t>studies</a:t>
            </a:r>
            <a:r>
              <a:rPr lang="es-AR" dirty="0"/>
              <a:t>: Covid-19</a:t>
            </a:r>
            <a:endParaRPr lang="en-US" dirty="0"/>
          </a:p>
          <a:p>
            <a:endParaRPr lang="en-US" dirty="0"/>
          </a:p>
        </p:txBody>
      </p:sp>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a:t>NBFI and capital flows</a:t>
            </a:r>
            <a:endParaRPr lang="en-US"/>
          </a:p>
          <a:p>
            <a:endParaRPr lang="en-US" dirty="0"/>
          </a:p>
        </p:txBody>
      </p:sp>
      <p:sp>
        <p:nvSpPr>
          <p:cNvPr id="9" name="CuadroTexto 8">
            <a:extLst>
              <a:ext uri="{FF2B5EF4-FFF2-40B4-BE49-F238E27FC236}">
                <a16:creationId xmlns:a16="http://schemas.microsoft.com/office/drawing/2014/main" id="{24B7F6BF-D373-4831-8E9F-9255E8608A82}"/>
              </a:ext>
            </a:extLst>
          </p:cNvPr>
          <p:cNvSpPr txBox="1"/>
          <p:nvPr/>
        </p:nvSpPr>
        <p:spPr>
          <a:xfrm>
            <a:off x="2346512" y="669598"/>
            <a:ext cx="4572000" cy="523220"/>
          </a:xfrm>
          <a:prstGeom prst="rect">
            <a:avLst/>
          </a:prstGeom>
          <a:noFill/>
        </p:spPr>
        <p:txBody>
          <a:bodyPr wrap="square">
            <a:spAutoFit/>
          </a:bodyPr>
          <a:lstStyle/>
          <a:p>
            <a:r>
              <a:rPr lang="en-US" sz="1400" b="0" i="0" u="none" strike="noStrike" dirty="0">
                <a:solidFill>
                  <a:srgbClr val="000000"/>
                </a:solidFill>
                <a:effectLst/>
                <a:latin typeface="Calibri" panose="020F0502020204030204" pitchFamily="34" charset="0"/>
              </a:rPr>
              <a:t>Interaction terms for High-NBFI during Covid-19 crisis. </a:t>
            </a:r>
            <a:r>
              <a:rPr lang="en-US" dirty="0">
                <a:solidFill>
                  <a:srgbClr val="000000"/>
                </a:solidFill>
                <a:latin typeface="Calibri" panose="020F0502020204030204" pitchFamily="34" charset="0"/>
              </a:rPr>
              <a:t>Portfolio</a:t>
            </a:r>
            <a:r>
              <a:rPr lang="en-US" sz="1400" b="0" i="0" u="none" strike="noStrike" dirty="0">
                <a:solidFill>
                  <a:srgbClr val="000000"/>
                </a:solidFill>
                <a:effectLst/>
                <a:latin typeface="Calibri" panose="020F0502020204030204" pitchFamily="34" charset="0"/>
              </a:rPr>
              <a:t> flows</a:t>
            </a:r>
            <a:r>
              <a:rPr lang="en-US" dirty="0"/>
              <a:t> </a:t>
            </a:r>
            <a:endParaRPr lang="es-AR" dirty="0"/>
          </a:p>
        </p:txBody>
      </p:sp>
      <p:pic>
        <p:nvPicPr>
          <p:cNvPr id="2" name="Imagen 1">
            <a:extLst>
              <a:ext uri="{FF2B5EF4-FFF2-40B4-BE49-F238E27FC236}">
                <a16:creationId xmlns:a16="http://schemas.microsoft.com/office/drawing/2014/main" id="{8A47362A-F9BA-43D9-9B4B-4A0B2C9BE8D7}"/>
              </a:ext>
            </a:extLst>
          </p:cNvPr>
          <p:cNvPicPr>
            <a:picLocks noChangeAspect="1"/>
          </p:cNvPicPr>
          <p:nvPr/>
        </p:nvPicPr>
        <p:blipFill>
          <a:blip r:embed="rId3"/>
          <a:stretch>
            <a:fillRect/>
          </a:stretch>
        </p:blipFill>
        <p:spPr>
          <a:xfrm>
            <a:off x="1734838" y="1287438"/>
            <a:ext cx="5242469" cy="3492991"/>
          </a:xfrm>
          <a:prstGeom prst="rect">
            <a:avLst/>
          </a:prstGeom>
        </p:spPr>
      </p:pic>
    </p:spTree>
    <p:extLst>
      <p:ext uri="{BB962C8B-B14F-4D97-AF65-F5344CB8AC3E}">
        <p14:creationId xmlns:p14="http://schemas.microsoft.com/office/powerpoint/2010/main" val="4668161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3821152" y="163254"/>
            <a:ext cx="5175402" cy="344488"/>
          </a:xfrm>
        </p:spPr>
        <p:txBody>
          <a:bodyPr/>
          <a:lstStyle/>
          <a:p>
            <a:pPr algn="r"/>
            <a:r>
              <a:rPr lang="es-AR" dirty="0" err="1"/>
              <a:t>Concluding</a:t>
            </a:r>
            <a:r>
              <a:rPr lang="es-AR" dirty="0"/>
              <a:t> </a:t>
            </a:r>
            <a:r>
              <a:rPr lang="es-AR" dirty="0" err="1"/>
              <a:t>remarks</a:t>
            </a:r>
            <a:endParaRPr lang="en-US" dirty="0"/>
          </a:p>
          <a:p>
            <a:endParaRPr lang="en-US" dirty="0"/>
          </a:p>
        </p:txBody>
      </p:sp>
      <p:sp>
        <p:nvSpPr>
          <p:cNvPr id="10" name="Rectángulo 9">
            <a:extLst>
              <a:ext uri="{FF2B5EF4-FFF2-40B4-BE49-F238E27FC236}">
                <a16:creationId xmlns:a16="http://schemas.microsoft.com/office/drawing/2014/main" id="{A96950BD-3B30-428D-839F-9B9FF5690A46}"/>
              </a:ext>
            </a:extLst>
          </p:cNvPr>
          <p:cNvSpPr/>
          <p:nvPr/>
        </p:nvSpPr>
        <p:spPr>
          <a:xfrm>
            <a:off x="-53788" y="3169775"/>
            <a:ext cx="894229" cy="338554"/>
          </a:xfrm>
          <a:prstGeom prst="rect">
            <a:avLst/>
          </a:prstGeom>
        </p:spPr>
        <p:txBody>
          <a:bodyPr wrap="square" lIns="91440" tIns="45720" rIns="91440" bIns="45720" anchor="t">
            <a:spAutoFit/>
          </a:bodyPr>
          <a:lstStyle/>
          <a:p>
            <a:r>
              <a:rPr lang="es-AR" sz="1600" dirty="0" err="1">
                <a:solidFill>
                  <a:schemeClr val="accent1"/>
                </a:solidFill>
                <a:cs typeface="Calibri"/>
              </a:rPr>
              <a:t>Findings</a:t>
            </a:r>
            <a:endParaRPr lang="en-US" sz="1600" dirty="0">
              <a:solidFill>
                <a:schemeClr val="accent1"/>
              </a:solidFill>
              <a:cs typeface="Calibri"/>
            </a:endParaRPr>
          </a:p>
        </p:txBody>
      </p:sp>
      <p:sp>
        <p:nvSpPr>
          <p:cNvPr id="13" name="Rectángulo 12">
            <a:extLst>
              <a:ext uri="{FF2B5EF4-FFF2-40B4-BE49-F238E27FC236}">
                <a16:creationId xmlns:a16="http://schemas.microsoft.com/office/drawing/2014/main" id="{030BEA7F-BFE2-4533-93E1-738C5E40BF54}"/>
              </a:ext>
            </a:extLst>
          </p:cNvPr>
          <p:cNvSpPr/>
          <p:nvPr/>
        </p:nvSpPr>
        <p:spPr>
          <a:xfrm>
            <a:off x="976065" y="778351"/>
            <a:ext cx="7463118" cy="4782848"/>
          </a:xfrm>
          <a:prstGeom prst="rect">
            <a:avLst/>
          </a:prstGeom>
        </p:spPr>
        <p:txBody>
          <a:bodyPr wrap="square" lIns="91440" tIns="45720" rIns="91440" bIns="45720" anchor="t">
            <a:spAutoFit/>
          </a:bodyPr>
          <a:lstStyle/>
          <a:p>
            <a:pPr marL="171450" indent="-171450">
              <a:lnSpc>
                <a:spcPct val="90000"/>
              </a:lnSpc>
              <a:spcBef>
                <a:spcPts val="750"/>
              </a:spcBef>
              <a:buFont typeface="Arial" panose="020B0604020202020204" pitchFamily="34" charset="0"/>
              <a:buChar char="•"/>
            </a:pPr>
            <a:r>
              <a:rPr lang="en-US" sz="1600" dirty="0">
                <a:solidFill>
                  <a:schemeClr val="accent1"/>
                </a:solidFill>
                <a:ea typeface="+mn-lt"/>
                <a:cs typeface="+mn-lt"/>
              </a:rPr>
              <a:t>Interaction of foreign NBFI of government debt with global risk aversion (“push”) and domestic growth (“pull”), in 24 EMEs, 2004-2021, using quarterly data. </a:t>
            </a:r>
          </a:p>
          <a:p>
            <a:pPr marL="171450" indent="-171450">
              <a:lnSpc>
                <a:spcPct val="90000"/>
              </a:lnSpc>
              <a:spcBef>
                <a:spcPts val="750"/>
              </a:spcBef>
              <a:buFont typeface="Arial" panose="020B0604020202020204" pitchFamily="34" charset="0"/>
              <a:buChar char="•"/>
            </a:pPr>
            <a:r>
              <a:rPr lang="en-US" sz="1600" dirty="0">
                <a:solidFill>
                  <a:schemeClr val="accent1"/>
                </a:solidFill>
                <a:ea typeface="+mn-lt"/>
                <a:cs typeface="+mn-lt"/>
              </a:rPr>
              <a:t>Panel data models that, autocorrelation and cross-country correlation, flows by sectors (total, government, corporate and banking), time and country fixed effects.</a:t>
            </a:r>
          </a:p>
          <a:p>
            <a:pPr marL="171450" indent="-171450">
              <a:lnSpc>
                <a:spcPct val="90000"/>
              </a:lnSpc>
              <a:spcBef>
                <a:spcPts val="750"/>
              </a:spcBef>
              <a:buFont typeface="Arial" panose="020B0604020202020204" pitchFamily="34" charset="0"/>
              <a:buChar char="•"/>
            </a:pPr>
            <a:r>
              <a:rPr lang="en-US" sz="1600" dirty="0">
                <a:solidFill>
                  <a:schemeClr val="accent1"/>
                </a:solidFill>
                <a:ea typeface="+mn-lt"/>
                <a:cs typeface="+mn-lt"/>
              </a:rPr>
              <a:t>NBFI: continuous (%holdings) categorical (dummy for highest decile/s)</a:t>
            </a:r>
            <a:r>
              <a:rPr lang="es-AR" sz="1600" dirty="0">
                <a:solidFill>
                  <a:schemeClr val="accent1"/>
                </a:solidFill>
                <a:ea typeface="+mn-lt"/>
                <a:cs typeface="+mn-lt"/>
              </a:rPr>
              <a:t>.</a:t>
            </a:r>
          </a:p>
          <a:p>
            <a:pPr>
              <a:lnSpc>
                <a:spcPct val="90000"/>
              </a:lnSpc>
              <a:spcBef>
                <a:spcPts val="750"/>
              </a:spcBef>
            </a:pPr>
            <a:r>
              <a:rPr lang="en-US" sz="1600" dirty="0">
                <a:solidFill>
                  <a:schemeClr val="accent1"/>
                </a:solidFill>
                <a:ea typeface="+mn-lt"/>
                <a:cs typeface="+mn-lt"/>
              </a:rPr>
              <a:t>Evidence of “pipes” as determinants of capital flows: </a:t>
            </a:r>
          </a:p>
          <a:p>
            <a:pPr marL="514350" lvl="1" indent="-171450">
              <a:lnSpc>
                <a:spcPct val="90000"/>
              </a:lnSpc>
              <a:spcBef>
                <a:spcPts val="750"/>
              </a:spcBef>
              <a:buFont typeface="Arial" panose="020B0604020202020204" pitchFamily="34" charset="0"/>
              <a:buChar char="•"/>
            </a:pPr>
            <a:r>
              <a:rPr lang="en-US" sz="1600" dirty="0">
                <a:solidFill>
                  <a:schemeClr val="accent1"/>
                </a:solidFill>
                <a:ea typeface="+mn-lt"/>
                <a:cs typeface="+mn-lt"/>
              </a:rPr>
              <a:t>foreign NBFI holdings are generally associated to capital flows; </a:t>
            </a:r>
          </a:p>
          <a:p>
            <a:pPr marL="514350" lvl="1" indent="-171450">
              <a:lnSpc>
                <a:spcPct val="90000"/>
              </a:lnSpc>
              <a:spcBef>
                <a:spcPts val="750"/>
              </a:spcBef>
              <a:buFont typeface="Arial" panose="020B0604020202020204" pitchFamily="34" charset="0"/>
              <a:buChar char="•"/>
            </a:pPr>
            <a:r>
              <a:rPr lang="en-US" sz="1600" dirty="0">
                <a:solidFill>
                  <a:schemeClr val="accent1"/>
                </a:solidFill>
                <a:ea typeface="+mn-lt"/>
                <a:cs typeface="+mn-lt"/>
              </a:rPr>
              <a:t>links between NBFI and global determinants of flows: in some cases, NBFI make them more sensitive to global risk aversion, and less so to domestic </a:t>
            </a:r>
            <a:r>
              <a:rPr lang="en-US" sz="1600" dirty="0" smtClean="0">
                <a:solidFill>
                  <a:schemeClr val="accent1"/>
                </a:solidFill>
                <a:ea typeface="+mn-lt"/>
                <a:cs typeface="+mn-lt"/>
              </a:rPr>
              <a:t>growth; in  others,  </a:t>
            </a:r>
            <a:r>
              <a:rPr lang="en-US" sz="1600" dirty="0" err="1" smtClean="0">
                <a:solidFill>
                  <a:schemeClr val="accent1"/>
                </a:solidFill>
                <a:ea typeface="+mn-lt"/>
                <a:cs typeface="+mn-lt"/>
              </a:rPr>
              <a:t>procyclicality</a:t>
            </a:r>
            <a:r>
              <a:rPr lang="en-US" sz="1600" dirty="0" smtClean="0">
                <a:solidFill>
                  <a:schemeClr val="accent1"/>
                </a:solidFill>
                <a:ea typeface="+mn-lt"/>
                <a:cs typeface="+mn-lt"/>
              </a:rPr>
              <a:t>. </a:t>
            </a:r>
            <a:r>
              <a:rPr lang="en-US" sz="1600" dirty="0">
                <a:solidFill>
                  <a:schemeClr val="accent1"/>
                </a:solidFill>
                <a:ea typeface="+mn-lt"/>
                <a:cs typeface="+mn-lt"/>
              </a:rPr>
              <a:t>Varies by periods and type of flows</a:t>
            </a:r>
          </a:p>
          <a:p>
            <a:pPr marL="514350" lvl="1" indent="-171450">
              <a:lnSpc>
                <a:spcPct val="90000"/>
              </a:lnSpc>
              <a:spcBef>
                <a:spcPts val="750"/>
              </a:spcBef>
              <a:buFont typeface="Arial" panose="020B0604020202020204" pitchFamily="34" charset="0"/>
              <a:buChar char="•"/>
            </a:pPr>
            <a:r>
              <a:rPr lang="en-US" sz="1600" dirty="0">
                <a:solidFill>
                  <a:schemeClr val="accent1"/>
                </a:solidFill>
                <a:ea typeface="+mn-lt"/>
                <a:cs typeface="+mn-lt"/>
              </a:rPr>
              <a:t>Event studies: GFC and Covid-19. Stronger evidence of a more significant role of NBFI in amplifying outflows in the latter: countries with a higher share of government debt held by NBFI show consistently higher outflows across several sectors. </a:t>
            </a:r>
            <a:endParaRPr lang="es-AR" sz="1600" dirty="0">
              <a:solidFill>
                <a:schemeClr val="accent1"/>
              </a:solidFill>
              <a:ea typeface="+mn-lt"/>
              <a:cs typeface="+mn-lt"/>
            </a:endParaRPr>
          </a:p>
          <a:p>
            <a:pPr marL="171450" indent="-171450">
              <a:lnSpc>
                <a:spcPct val="90000"/>
              </a:lnSpc>
              <a:spcBef>
                <a:spcPts val="750"/>
              </a:spcBef>
              <a:buFont typeface="Arial" panose="020B0604020202020204" pitchFamily="34" charset="0"/>
              <a:buChar char="•"/>
            </a:pPr>
            <a:endParaRPr lang="es-AR" sz="1600" dirty="0">
              <a:solidFill>
                <a:schemeClr val="accent1"/>
              </a:solidFill>
              <a:ea typeface="+mn-lt"/>
              <a:cs typeface="+mn-lt"/>
            </a:endParaRPr>
          </a:p>
          <a:p>
            <a:pPr marL="171450" indent="-171450">
              <a:lnSpc>
                <a:spcPct val="90000"/>
              </a:lnSpc>
              <a:spcBef>
                <a:spcPts val="750"/>
              </a:spcBef>
              <a:buFont typeface="Arial" panose="020B0604020202020204" pitchFamily="34" charset="0"/>
              <a:buChar char="•"/>
            </a:pPr>
            <a:endParaRPr lang="en-US" sz="1600" dirty="0">
              <a:solidFill>
                <a:schemeClr val="accent1"/>
              </a:solidFill>
              <a:ea typeface="+mn-lt"/>
              <a:cs typeface="+mn-lt"/>
            </a:endParaRPr>
          </a:p>
          <a:p>
            <a:pPr>
              <a:lnSpc>
                <a:spcPct val="90000"/>
              </a:lnSpc>
              <a:spcBef>
                <a:spcPts val="750"/>
              </a:spcBef>
            </a:pPr>
            <a:endParaRPr lang="en-US" sz="1600" dirty="0">
              <a:solidFill>
                <a:schemeClr val="accent1"/>
              </a:solidFill>
              <a:ea typeface="+mn-lt"/>
              <a:cs typeface="+mn-lt"/>
            </a:endParaRPr>
          </a:p>
        </p:txBody>
      </p:sp>
      <p:sp>
        <p:nvSpPr>
          <p:cNvPr id="14" name="Abrir llave 13">
            <a:extLst>
              <a:ext uri="{FF2B5EF4-FFF2-40B4-BE49-F238E27FC236}">
                <a16:creationId xmlns:a16="http://schemas.microsoft.com/office/drawing/2014/main" id="{A4CAC328-E7FC-4FE3-9885-DE319A161FB6}"/>
              </a:ext>
            </a:extLst>
          </p:cNvPr>
          <p:cNvSpPr/>
          <p:nvPr/>
        </p:nvSpPr>
        <p:spPr>
          <a:xfrm>
            <a:off x="840441" y="2192179"/>
            <a:ext cx="271247" cy="2293746"/>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AR" dirty="0">
              <a:solidFill>
                <a:schemeClr val="accent1">
                  <a:lumMod val="50000"/>
                  <a:lumOff val="50000"/>
                </a:schemeClr>
              </a:solidFill>
            </a:endParaRPr>
          </a:p>
        </p:txBody>
      </p:sp>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dirty="0"/>
              <a:t>NBFI and capital </a:t>
            </a:r>
            <a:r>
              <a:rPr lang="es-AR" dirty="0" err="1"/>
              <a:t>flows</a:t>
            </a:r>
            <a:endParaRPr lang="en-US" dirty="0"/>
          </a:p>
          <a:p>
            <a:endParaRPr lang="en-US" dirty="0"/>
          </a:p>
        </p:txBody>
      </p:sp>
    </p:spTree>
    <p:extLst>
      <p:ext uri="{BB962C8B-B14F-4D97-AF65-F5344CB8AC3E}">
        <p14:creationId xmlns:p14="http://schemas.microsoft.com/office/powerpoint/2010/main" val="34136910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3821152" y="163254"/>
            <a:ext cx="5175402" cy="344488"/>
          </a:xfrm>
        </p:spPr>
        <p:txBody>
          <a:bodyPr/>
          <a:lstStyle/>
          <a:p>
            <a:pPr algn="r"/>
            <a:r>
              <a:rPr lang="es-AR" dirty="0" err="1"/>
              <a:t>Further</a:t>
            </a:r>
            <a:r>
              <a:rPr lang="es-AR" dirty="0"/>
              <a:t> </a:t>
            </a:r>
            <a:r>
              <a:rPr lang="es-AR" dirty="0" err="1"/>
              <a:t>work</a:t>
            </a:r>
            <a:endParaRPr lang="en-US" dirty="0"/>
          </a:p>
          <a:p>
            <a:endParaRPr lang="en-US" dirty="0"/>
          </a:p>
        </p:txBody>
      </p:sp>
      <p:sp>
        <p:nvSpPr>
          <p:cNvPr id="13" name="Rectángulo 12">
            <a:extLst>
              <a:ext uri="{FF2B5EF4-FFF2-40B4-BE49-F238E27FC236}">
                <a16:creationId xmlns:a16="http://schemas.microsoft.com/office/drawing/2014/main" id="{030BEA7F-BFE2-4533-93E1-738C5E40BF54}"/>
              </a:ext>
            </a:extLst>
          </p:cNvPr>
          <p:cNvSpPr/>
          <p:nvPr/>
        </p:nvSpPr>
        <p:spPr>
          <a:xfrm>
            <a:off x="902106" y="946440"/>
            <a:ext cx="7463118" cy="3469668"/>
          </a:xfrm>
          <a:prstGeom prst="rect">
            <a:avLst/>
          </a:prstGeom>
        </p:spPr>
        <p:txBody>
          <a:bodyPr wrap="square" lIns="91440" tIns="45720" rIns="91440" bIns="45720" anchor="t">
            <a:spAutoFit/>
          </a:bodyPr>
          <a:lstStyle/>
          <a:p>
            <a:pPr marL="171450" indent="-171450">
              <a:lnSpc>
                <a:spcPct val="90000"/>
              </a:lnSpc>
              <a:spcBef>
                <a:spcPts val="750"/>
              </a:spcBef>
              <a:buFont typeface="Arial" panose="020B0604020202020204" pitchFamily="34" charset="0"/>
              <a:buChar char="•"/>
            </a:pPr>
            <a:r>
              <a:rPr lang="es-AR" sz="1600" dirty="0" smtClean="0">
                <a:solidFill>
                  <a:schemeClr val="accent1"/>
                </a:solidFill>
                <a:ea typeface="+mn-lt"/>
                <a:cs typeface="+mn-lt"/>
              </a:rPr>
              <a:t>Use </a:t>
            </a:r>
            <a:r>
              <a:rPr lang="es-AR" sz="1600" dirty="0" err="1" smtClean="0">
                <a:solidFill>
                  <a:schemeClr val="accent1"/>
                </a:solidFill>
                <a:ea typeface="+mn-lt"/>
                <a:cs typeface="+mn-lt"/>
              </a:rPr>
              <a:t>alternative</a:t>
            </a:r>
            <a:r>
              <a:rPr lang="es-AR" sz="1600" dirty="0" smtClean="0">
                <a:solidFill>
                  <a:schemeClr val="accent1"/>
                </a:solidFill>
                <a:ea typeface="+mn-lt"/>
                <a:cs typeface="+mn-lt"/>
              </a:rPr>
              <a:t> data base (</a:t>
            </a:r>
            <a:r>
              <a:rPr lang="es-AR" sz="1600" dirty="0" err="1" smtClean="0">
                <a:solidFill>
                  <a:schemeClr val="accent1"/>
                </a:solidFill>
                <a:ea typeface="+mn-lt"/>
                <a:cs typeface="+mn-lt"/>
              </a:rPr>
              <a:t>Avdjiev</a:t>
            </a:r>
            <a:r>
              <a:rPr lang="es-AR" sz="1600" dirty="0" smtClean="0">
                <a:solidFill>
                  <a:schemeClr val="accent1"/>
                </a:solidFill>
                <a:ea typeface="+mn-lt"/>
                <a:cs typeface="+mn-lt"/>
              </a:rPr>
              <a:t> et  al., 2018) </a:t>
            </a:r>
            <a:endParaRPr lang="en-US" sz="1600" dirty="0" smtClean="0">
              <a:solidFill>
                <a:schemeClr val="accent1"/>
              </a:solidFill>
              <a:ea typeface="+mn-lt"/>
              <a:cs typeface="+mn-lt"/>
            </a:endParaRPr>
          </a:p>
          <a:p>
            <a:pPr marL="171450" indent="-171450">
              <a:lnSpc>
                <a:spcPct val="90000"/>
              </a:lnSpc>
              <a:spcBef>
                <a:spcPts val="750"/>
              </a:spcBef>
              <a:buFont typeface="Arial" panose="020B0604020202020204" pitchFamily="34" charset="0"/>
              <a:buChar char="•"/>
            </a:pPr>
            <a:r>
              <a:rPr lang="en-US" sz="1600" dirty="0" smtClean="0">
                <a:solidFill>
                  <a:schemeClr val="accent1"/>
                </a:solidFill>
                <a:ea typeface="+mn-lt"/>
                <a:cs typeface="+mn-lt"/>
              </a:rPr>
              <a:t>Refine </a:t>
            </a:r>
            <a:r>
              <a:rPr lang="en-US" sz="1600" dirty="0">
                <a:solidFill>
                  <a:schemeClr val="accent1"/>
                </a:solidFill>
                <a:ea typeface="+mn-lt"/>
                <a:cs typeface="+mn-lt"/>
              </a:rPr>
              <a:t>definition and use of NBFI as continuous / categorical variable</a:t>
            </a:r>
          </a:p>
          <a:p>
            <a:pPr marL="171450" indent="-171450">
              <a:lnSpc>
                <a:spcPct val="90000"/>
              </a:lnSpc>
              <a:spcBef>
                <a:spcPts val="750"/>
              </a:spcBef>
              <a:buFont typeface="Arial" panose="020B0604020202020204" pitchFamily="34" charset="0"/>
              <a:buChar char="•"/>
            </a:pPr>
            <a:r>
              <a:rPr lang="en-US" sz="1600" dirty="0">
                <a:solidFill>
                  <a:schemeClr val="accent1"/>
                </a:solidFill>
                <a:ea typeface="+mn-lt"/>
                <a:cs typeface="+mn-lt"/>
              </a:rPr>
              <a:t>Unify sampling periods across exercise</a:t>
            </a:r>
          </a:p>
          <a:p>
            <a:pPr marL="171450" indent="-171450">
              <a:lnSpc>
                <a:spcPct val="90000"/>
              </a:lnSpc>
              <a:spcBef>
                <a:spcPts val="750"/>
              </a:spcBef>
              <a:buFont typeface="Arial" panose="020B0604020202020204" pitchFamily="34" charset="0"/>
              <a:buChar char="•"/>
            </a:pPr>
            <a:r>
              <a:rPr lang="en-US" sz="1600" dirty="0">
                <a:solidFill>
                  <a:schemeClr val="accent1"/>
                </a:solidFill>
                <a:ea typeface="+mn-lt"/>
                <a:cs typeface="+mn-lt"/>
              </a:rPr>
              <a:t>Quantile regressions, capturing </a:t>
            </a:r>
            <a:r>
              <a:rPr lang="en-US" sz="1600" dirty="0" smtClean="0">
                <a:solidFill>
                  <a:schemeClr val="accent1"/>
                </a:solidFill>
                <a:ea typeface="+mn-lt"/>
                <a:cs typeface="+mn-lt"/>
              </a:rPr>
              <a:t>more </a:t>
            </a:r>
            <a:r>
              <a:rPr lang="en-US" sz="1600" dirty="0">
                <a:solidFill>
                  <a:schemeClr val="accent1"/>
                </a:solidFill>
                <a:ea typeface="+mn-lt"/>
                <a:cs typeface="+mn-lt"/>
              </a:rPr>
              <a:t>extreme responses vis-a-vis average ones;</a:t>
            </a:r>
          </a:p>
          <a:p>
            <a:pPr marL="171450" indent="-171450">
              <a:lnSpc>
                <a:spcPct val="90000"/>
              </a:lnSpc>
              <a:spcBef>
                <a:spcPts val="750"/>
              </a:spcBef>
              <a:buFont typeface="Arial" panose="020B0604020202020204" pitchFamily="34" charset="0"/>
              <a:buChar char="•"/>
            </a:pPr>
            <a:r>
              <a:rPr lang="en-US" sz="1600" dirty="0">
                <a:solidFill>
                  <a:schemeClr val="accent1"/>
                </a:solidFill>
                <a:ea typeface="+mn-lt"/>
                <a:cs typeface="+mn-lt"/>
              </a:rPr>
              <a:t> Go beyond estimations by period and employ interactions with dummy variables at the time of sudden stops (in general, to refine the analysis by distinguishing inflow and outflow episodes) </a:t>
            </a:r>
          </a:p>
          <a:p>
            <a:pPr marL="171450" indent="-171450">
              <a:lnSpc>
                <a:spcPct val="90000"/>
              </a:lnSpc>
              <a:spcBef>
                <a:spcPts val="750"/>
              </a:spcBef>
              <a:buFont typeface="Arial" panose="020B0604020202020204" pitchFamily="34" charset="0"/>
              <a:buChar char="•"/>
            </a:pPr>
            <a:r>
              <a:rPr lang="en-US" sz="1600" dirty="0">
                <a:solidFill>
                  <a:schemeClr val="accent1"/>
                </a:solidFill>
                <a:ea typeface="+mn-lt"/>
                <a:cs typeface="+mn-lt"/>
              </a:rPr>
              <a:t>Focus on Diff-in-diff exercises, more controls (</a:t>
            </a:r>
            <a:r>
              <a:rPr lang="en-US" sz="1600" dirty="0" err="1">
                <a:solidFill>
                  <a:schemeClr val="accent1"/>
                </a:solidFill>
                <a:ea typeface="+mn-lt"/>
                <a:cs typeface="+mn-lt"/>
              </a:rPr>
              <a:t>inclu</a:t>
            </a:r>
            <a:r>
              <a:rPr lang="en-US" sz="1600" dirty="0">
                <a:solidFill>
                  <a:schemeClr val="accent1"/>
                </a:solidFill>
                <a:ea typeface="+mn-lt"/>
                <a:cs typeface="+mn-lt"/>
              </a:rPr>
              <a:t>. Country*time FE). Better pinpoint the likely influence of NBFI on capital flows at the time of the Covid-19 crisis and other episodes. </a:t>
            </a:r>
            <a:endParaRPr lang="es-AR" sz="1600" dirty="0">
              <a:solidFill>
                <a:schemeClr val="accent1"/>
              </a:solidFill>
              <a:ea typeface="+mn-lt"/>
              <a:cs typeface="+mn-lt"/>
            </a:endParaRPr>
          </a:p>
          <a:p>
            <a:pPr marL="171450" indent="-171450">
              <a:lnSpc>
                <a:spcPct val="90000"/>
              </a:lnSpc>
              <a:spcBef>
                <a:spcPts val="750"/>
              </a:spcBef>
              <a:buFont typeface="Arial" panose="020B0604020202020204" pitchFamily="34" charset="0"/>
              <a:buChar char="•"/>
            </a:pPr>
            <a:endParaRPr lang="en-US" sz="1600" dirty="0">
              <a:solidFill>
                <a:schemeClr val="accent1"/>
              </a:solidFill>
              <a:ea typeface="+mn-lt"/>
              <a:cs typeface="+mn-lt"/>
            </a:endParaRPr>
          </a:p>
          <a:p>
            <a:pPr>
              <a:lnSpc>
                <a:spcPct val="90000"/>
              </a:lnSpc>
              <a:spcBef>
                <a:spcPts val="750"/>
              </a:spcBef>
            </a:pPr>
            <a:endParaRPr lang="en-US" sz="1600" dirty="0">
              <a:solidFill>
                <a:schemeClr val="accent1"/>
              </a:solidFill>
              <a:ea typeface="+mn-lt"/>
              <a:cs typeface="+mn-lt"/>
            </a:endParaRPr>
          </a:p>
        </p:txBody>
      </p:sp>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dirty="0"/>
              <a:t>NBFI and capital </a:t>
            </a:r>
            <a:r>
              <a:rPr lang="es-AR" dirty="0" err="1"/>
              <a:t>flows</a:t>
            </a:r>
            <a:endParaRPr lang="en-US" dirty="0"/>
          </a:p>
          <a:p>
            <a:endParaRPr lang="en-US" dirty="0"/>
          </a:p>
        </p:txBody>
      </p:sp>
    </p:spTree>
    <p:extLst>
      <p:ext uri="{BB962C8B-B14F-4D97-AF65-F5344CB8AC3E}">
        <p14:creationId xmlns:p14="http://schemas.microsoft.com/office/powerpoint/2010/main" val="40733018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texto 7">
            <a:extLst>
              <a:ext uri="{FF2B5EF4-FFF2-40B4-BE49-F238E27FC236}">
                <a16:creationId xmlns:a16="http://schemas.microsoft.com/office/drawing/2014/main" id="{5C5C9F35-2A5B-4684-B052-A507B5AB83C1}"/>
              </a:ext>
            </a:extLst>
          </p:cNvPr>
          <p:cNvSpPr>
            <a:spLocks noGrp="1"/>
          </p:cNvSpPr>
          <p:nvPr>
            <p:ph type="body" sz="quarter" idx="17"/>
          </p:nvPr>
        </p:nvSpPr>
        <p:spPr>
          <a:xfrm>
            <a:off x="439269" y="1796766"/>
            <a:ext cx="8261919" cy="1540002"/>
          </a:xfrm>
        </p:spPr>
        <p:txBody>
          <a:bodyPr anchor="ctr"/>
          <a:lstStyle/>
          <a:p>
            <a:r>
              <a:rPr lang="es-AR" dirty="0" err="1" smtClean="0"/>
              <a:t>Thank</a:t>
            </a:r>
            <a:r>
              <a:rPr lang="es-AR" dirty="0" smtClean="0"/>
              <a:t> </a:t>
            </a:r>
            <a:r>
              <a:rPr lang="es-AR" dirty="0" err="1" smtClean="0"/>
              <a:t>you</a:t>
            </a:r>
            <a:r>
              <a:rPr lang="es-AR" dirty="0" smtClean="0"/>
              <a:t>!</a:t>
            </a:r>
            <a:endParaRPr lang="en-US" dirty="0"/>
          </a:p>
          <a:p>
            <a:endParaRPr lang="en-US" dirty="0"/>
          </a:p>
        </p:txBody>
      </p:sp>
      <p:sp>
        <p:nvSpPr>
          <p:cNvPr id="4" name="Marcador de número de diapositiva 3">
            <a:extLst>
              <a:ext uri="{FF2B5EF4-FFF2-40B4-BE49-F238E27FC236}">
                <a16:creationId xmlns:a16="http://schemas.microsoft.com/office/drawing/2014/main" id="{8E51B997-E4EB-4B96-B3EE-083D106D4E65}"/>
              </a:ext>
            </a:extLst>
          </p:cNvPr>
          <p:cNvSpPr txBox="1">
            <a:spLocks/>
          </p:cNvSpPr>
          <p:nvPr/>
        </p:nvSpPr>
        <p:spPr>
          <a:xfrm>
            <a:off x="6940550" y="4557581"/>
            <a:ext cx="2057400" cy="273844"/>
          </a:xfrm>
          <a:prstGeom prst="rect">
            <a:avLst/>
          </a:prstGeom>
        </p:spPr>
        <p:txBody>
          <a:bodyPr/>
          <a:lstStyle>
            <a:defPPr>
              <a:defRPr lang="es-A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r"/>
            <a:fld id="{6AF10335-9A14-468F-9CA4-1D220056EF1E}" type="slidenum">
              <a:rPr lang="es-AR" sz="1000" kern="1200" smtClean="0">
                <a:solidFill>
                  <a:schemeClr val="bg1"/>
                </a:solidFill>
                <a:latin typeface="+mn-lt"/>
                <a:ea typeface="+mn-ea"/>
                <a:cs typeface="+mn-cs"/>
              </a:rPr>
              <a:pPr algn="r"/>
              <a:t>29</a:t>
            </a:fld>
            <a:endParaRPr lang="es-AR" sz="1000" kern="1200">
              <a:solidFill>
                <a:schemeClr val="bg1"/>
              </a:solidFill>
              <a:latin typeface="+mn-lt"/>
              <a:ea typeface="+mn-ea"/>
              <a:cs typeface="+mn-cs"/>
            </a:endParaRPr>
          </a:p>
        </p:txBody>
      </p:sp>
      <p:sp>
        <p:nvSpPr>
          <p:cNvPr id="7" name="Marcador de texto 1">
            <a:extLst>
              <a:ext uri="{FF2B5EF4-FFF2-40B4-BE49-F238E27FC236}">
                <a16:creationId xmlns:a16="http://schemas.microsoft.com/office/drawing/2014/main" id="{C1672F46-7C9D-4FAB-A303-47EB394A58C9}"/>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dirty="0"/>
              <a:t>NBFI and capital </a:t>
            </a:r>
            <a:r>
              <a:rPr lang="es-AR" dirty="0" err="1"/>
              <a:t>flows</a:t>
            </a:r>
            <a:endParaRPr lang="en-US" dirty="0"/>
          </a:p>
          <a:p>
            <a:endParaRPr lang="en-US" dirty="0"/>
          </a:p>
        </p:txBody>
      </p:sp>
    </p:spTree>
    <p:extLst>
      <p:ext uri="{BB962C8B-B14F-4D97-AF65-F5344CB8AC3E}">
        <p14:creationId xmlns:p14="http://schemas.microsoft.com/office/powerpoint/2010/main" val="10978023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5011838" y="163254"/>
            <a:ext cx="3984715" cy="344488"/>
          </a:xfrm>
        </p:spPr>
        <p:txBody>
          <a:bodyPr/>
          <a:lstStyle/>
          <a:p>
            <a:pPr algn="r"/>
            <a:r>
              <a:rPr lang="en-US" dirty="0"/>
              <a:t>NBFI: before and after the global financial crisis</a:t>
            </a:r>
          </a:p>
          <a:p>
            <a:endParaRPr lang="en-US" dirty="0"/>
          </a:p>
        </p:txBody>
      </p:sp>
      <p:sp>
        <p:nvSpPr>
          <p:cNvPr id="12" name="Marcador de texto 1"/>
          <p:cNvSpPr>
            <a:spLocks noGrp="1"/>
          </p:cNvSpPr>
          <p:nvPr>
            <p:ph type="body" sz="quarter" idx="16"/>
          </p:nvPr>
        </p:nvSpPr>
        <p:spPr>
          <a:xfrm>
            <a:off x="179388" y="163254"/>
            <a:ext cx="4935305" cy="344488"/>
          </a:xfrm>
        </p:spPr>
        <p:txBody>
          <a:bodyPr/>
          <a:lstStyle/>
          <a:p>
            <a:r>
              <a:rPr lang="es-AR" dirty="0"/>
              <a:t>NBFI and capital </a:t>
            </a:r>
            <a:r>
              <a:rPr lang="es-AR" dirty="0" err="1"/>
              <a:t>flows</a:t>
            </a:r>
            <a:endParaRPr lang="en-US" dirty="0"/>
          </a:p>
          <a:p>
            <a:endParaRPr lang="en-US" dirty="0"/>
          </a:p>
        </p:txBody>
      </p:sp>
      <p:pic>
        <p:nvPicPr>
          <p:cNvPr id="2" name="Imagen 1">
            <a:extLst>
              <a:ext uri="{FF2B5EF4-FFF2-40B4-BE49-F238E27FC236}">
                <a16:creationId xmlns:a16="http://schemas.microsoft.com/office/drawing/2014/main" id="{7394BE40-35C6-4854-A985-8C08A3B41425}"/>
              </a:ext>
            </a:extLst>
          </p:cNvPr>
          <p:cNvPicPr>
            <a:picLocks noChangeAspect="1"/>
          </p:cNvPicPr>
          <p:nvPr/>
        </p:nvPicPr>
        <p:blipFill>
          <a:blip r:embed="rId3"/>
          <a:stretch>
            <a:fillRect/>
          </a:stretch>
        </p:blipFill>
        <p:spPr>
          <a:xfrm>
            <a:off x="2259105" y="1260402"/>
            <a:ext cx="4356937" cy="2931539"/>
          </a:xfrm>
          <a:prstGeom prst="rect">
            <a:avLst/>
          </a:prstGeom>
        </p:spPr>
      </p:pic>
      <p:sp>
        <p:nvSpPr>
          <p:cNvPr id="127" name="Rectángulo 126">
            <a:extLst>
              <a:ext uri="{FF2B5EF4-FFF2-40B4-BE49-F238E27FC236}">
                <a16:creationId xmlns:a16="http://schemas.microsoft.com/office/drawing/2014/main" id="{1391BE76-AB3E-4A8C-80B0-F2AF30348BFE}"/>
              </a:ext>
            </a:extLst>
          </p:cNvPr>
          <p:cNvSpPr/>
          <p:nvPr/>
        </p:nvSpPr>
        <p:spPr>
          <a:xfrm>
            <a:off x="2104347" y="797670"/>
            <a:ext cx="4935305" cy="307777"/>
          </a:xfrm>
          <a:prstGeom prst="rect">
            <a:avLst/>
          </a:prstGeom>
        </p:spPr>
        <p:txBody>
          <a:bodyPr wrap="square" lIns="91440" tIns="45720" rIns="91440" bIns="45720" anchor="t">
            <a:spAutoFit/>
          </a:bodyPr>
          <a:lstStyle/>
          <a:p>
            <a:pPr algn="ctr"/>
            <a:r>
              <a:rPr lang="en-US" b="1" dirty="0">
                <a:solidFill>
                  <a:srgbClr val="000000"/>
                </a:solidFill>
                <a:latin typeface="Calibri"/>
                <a:ea typeface="+mn-lt"/>
                <a:cs typeface="Calibri"/>
              </a:rPr>
              <a:t>Global financial assets held by sector and share of NBFI holdings</a:t>
            </a:r>
            <a:endParaRPr lang="en" b="1" dirty="0">
              <a:solidFill>
                <a:srgbClr val="000000"/>
              </a:solidFill>
              <a:latin typeface="Calibri"/>
              <a:ea typeface="+mn-lt"/>
              <a:cs typeface="Calibri"/>
            </a:endParaRPr>
          </a:p>
        </p:txBody>
      </p:sp>
    </p:spTree>
    <p:extLst>
      <p:ext uri="{BB962C8B-B14F-4D97-AF65-F5344CB8AC3E}">
        <p14:creationId xmlns:p14="http://schemas.microsoft.com/office/powerpoint/2010/main" val="35416227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texto 7">
            <a:extLst>
              <a:ext uri="{FF2B5EF4-FFF2-40B4-BE49-F238E27FC236}">
                <a16:creationId xmlns:a16="http://schemas.microsoft.com/office/drawing/2014/main" id="{5C5C9F35-2A5B-4684-B052-A507B5AB83C1}"/>
              </a:ext>
            </a:extLst>
          </p:cNvPr>
          <p:cNvSpPr>
            <a:spLocks noGrp="1"/>
          </p:cNvSpPr>
          <p:nvPr>
            <p:ph type="body" sz="quarter" idx="17"/>
          </p:nvPr>
        </p:nvSpPr>
        <p:spPr>
          <a:xfrm>
            <a:off x="439269" y="1796766"/>
            <a:ext cx="8261919" cy="1540002"/>
          </a:xfrm>
        </p:spPr>
        <p:txBody>
          <a:bodyPr anchor="ctr"/>
          <a:lstStyle/>
          <a:p>
            <a:r>
              <a:rPr lang="es-AR" dirty="0" err="1" smtClean="0"/>
              <a:t>Annex</a:t>
            </a:r>
            <a:endParaRPr lang="en-US" dirty="0"/>
          </a:p>
        </p:txBody>
      </p:sp>
      <p:sp>
        <p:nvSpPr>
          <p:cNvPr id="4" name="Marcador de número de diapositiva 3">
            <a:extLst>
              <a:ext uri="{FF2B5EF4-FFF2-40B4-BE49-F238E27FC236}">
                <a16:creationId xmlns:a16="http://schemas.microsoft.com/office/drawing/2014/main" id="{8E51B997-E4EB-4B96-B3EE-083D106D4E65}"/>
              </a:ext>
            </a:extLst>
          </p:cNvPr>
          <p:cNvSpPr txBox="1">
            <a:spLocks/>
          </p:cNvSpPr>
          <p:nvPr/>
        </p:nvSpPr>
        <p:spPr>
          <a:xfrm>
            <a:off x="6940550" y="4557581"/>
            <a:ext cx="2057400" cy="273844"/>
          </a:xfrm>
          <a:prstGeom prst="rect">
            <a:avLst/>
          </a:prstGeom>
        </p:spPr>
        <p:txBody>
          <a:bodyPr/>
          <a:lstStyle>
            <a:defPPr>
              <a:defRPr lang="es-A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r"/>
            <a:fld id="{6AF10335-9A14-468F-9CA4-1D220056EF1E}" type="slidenum">
              <a:rPr lang="es-AR" sz="1000" kern="1200" smtClean="0">
                <a:solidFill>
                  <a:schemeClr val="bg1"/>
                </a:solidFill>
                <a:latin typeface="+mn-lt"/>
                <a:ea typeface="+mn-ea"/>
                <a:cs typeface="+mn-cs"/>
              </a:rPr>
              <a:pPr algn="r"/>
              <a:t>30</a:t>
            </a:fld>
            <a:endParaRPr lang="es-AR" sz="1000" kern="1200">
              <a:solidFill>
                <a:schemeClr val="bg1"/>
              </a:solidFill>
              <a:latin typeface="+mn-lt"/>
              <a:ea typeface="+mn-ea"/>
              <a:cs typeface="+mn-cs"/>
            </a:endParaRPr>
          </a:p>
        </p:txBody>
      </p:sp>
      <p:sp>
        <p:nvSpPr>
          <p:cNvPr id="7" name="Marcador de texto 1">
            <a:extLst>
              <a:ext uri="{FF2B5EF4-FFF2-40B4-BE49-F238E27FC236}">
                <a16:creationId xmlns:a16="http://schemas.microsoft.com/office/drawing/2014/main" id="{C1672F46-7C9D-4FAB-A303-47EB394A58C9}"/>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dirty="0"/>
              <a:t>NBFI and capital </a:t>
            </a:r>
            <a:r>
              <a:rPr lang="es-AR" dirty="0" err="1"/>
              <a:t>flows</a:t>
            </a:r>
            <a:endParaRPr lang="en-US" dirty="0"/>
          </a:p>
          <a:p>
            <a:endParaRPr lang="en-US" dirty="0"/>
          </a:p>
        </p:txBody>
      </p:sp>
    </p:spTree>
    <p:extLst>
      <p:ext uri="{BB962C8B-B14F-4D97-AF65-F5344CB8AC3E}">
        <p14:creationId xmlns:p14="http://schemas.microsoft.com/office/powerpoint/2010/main" val="3167381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3821152" y="163254"/>
            <a:ext cx="5175402" cy="344488"/>
          </a:xfrm>
        </p:spPr>
        <p:txBody>
          <a:bodyPr/>
          <a:lstStyle/>
          <a:p>
            <a:pPr algn="r"/>
            <a:r>
              <a:rPr lang="es-AR" dirty="0" err="1"/>
              <a:t>Concluding</a:t>
            </a:r>
            <a:r>
              <a:rPr lang="es-AR" dirty="0"/>
              <a:t> </a:t>
            </a:r>
            <a:r>
              <a:rPr lang="es-AR" dirty="0" err="1"/>
              <a:t>remarks</a:t>
            </a:r>
            <a:endParaRPr lang="en-US" dirty="0"/>
          </a:p>
          <a:p>
            <a:endParaRPr lang="en-US" dirty="0"/>
          </a:p>
        </p:txBody>
      </p:sp>
      <p:sp>
        <p:nvSpPr>
          <p:cNvPr id="13" name="Rectángulo 12">
            <a:extLst>
              <a:ext uri="{FF2B5EF4-FFF2-40B4-BE49-F238E27FC236}">
                <a16:creationId xmlns:a16="http://schemas.microsoft.com/office/drawing/2014/main" id="{030BEA7F-BFE2-4533-93E1-738C5E40BF54}"/>
              </a:ext>
            </a:extLst>
          </p:cNvPr>
          <p:cNvSpPr/>
          <p:nvPr/>
        </p:nvSpPr>
        <p:spPr>
          <a:xfrm>
            <a:off x="1285348" y="738010"/>
            <a:ext cx="7463118" cy="4391972"/>
          </a:xfrm>
          <a:prstGeom prst="rect">
            <a:avLst/>
          </a:prstGeom>
        </p:spPr>
        <p:txBody>
          <a:bodyPr wrap="square" lIns="91440" tIns="45720" rIns="91440" bIns="45720" anchor="t">
            <a:spAutoFit/>
          </a:bodyPr>
          <a:lstStyle/>
          <a:p>
            <a:pPr marL="171450" indent="-171450" algn="just">
              <a:lnSpc>
                <a:spcPct val="90000"/>
              </a:lnSpc>
              <a:spcBef>
                <a:spcPts val="750"/>
              </a:spcBef>
              <a:buFont typeface="Arial" panose="020B0604020202020204" pitchFamily="34" charset="0"/>
              <a:buChar char="•"/>
            </a:pPr>
            <a:r>
              <a:rPr lang="en-US" dirty="0">
                <a:solidFill>
                  <a:schemeClr val="accent1"/>
                </a:solidFill>
                <a:ea typeface="+mn-lt"/>
                <a:cs typeface="+mn-lt"/>
              </a:rPr>
              <a:t>Portfolio flows, NBFI linked to higher sensitivity of flows to global risk aversion in 2004-2009. </a:t>
            </a:r>
            <a:r>
              <a:rPr lang="en-US" b="1" dirty="0">
                <a:solidFill>
                  <a:schemeClr val="accent1"/>
                </a:solidFill>
                <a:ea typeface="+mn-lt"/>
                <a:cs typeface="+mn-lt"/>
              </a:rPr>
              <a:t>Latin America,</a:t>
            </a:r>
            <a:r>
              <a:rPr lang="en-US" dirty="0">
                <a:solidFill>
                  <a:schemeClr val="accent1"/>
                </a:solidFill>
                <a:ea typeface="+mn-lt"/>
                <a:cs typeface="+mn-lt"/>
              </a:rPr>
              <a:t> both for the whole 2004-2021 and the 2004-2009 periods, NBFI interacts negatively with global risk aversion. And after 2010, higher NBFI is linked to lower sensitivity of flows to domestic growth.</a:t>
            </a:r>
          </a:p>
          <a:p>
            <a:pPr marL="171450" indent="-171450" algn="just">
              <a:lnSpc>
                <a:spcPct val="90000"/>
              </a:lnSpc>
              <a:spcBef>
                <a:spcPts val="750"/>
              </a:spcBef>
              <a:buFont typeface="Arial" panose="020B0604020202020204" pitchFamily="34" charset="0"/>
              <a:buChar char="•"/>
            </a:pPr>
            <a:r>
              <a:rPr lang="en-US" dirty="0">
                <a:solidFill>
                  <a:schemeClr val="accent1"/>
                </a:solidFill>
                <a:ea typeface="+mn-lt"/>
                <a:cs typeface="+mn-lt"/>
              </a:rPr>
              <a:t>Total flows: NBFI linked to lower inflows but less sensitivity to global risk aversion. Since 2015: some indication of total flows more sensitive to VIX as NBFI increases; higher response to local growth (procyclical behavior of NBFI flows). Latin America: higher foreign NBFI, lower inflows as VIX increases after 2010.</a:t>
            </a:r>
          </a:p>
          <a:p>
            <a:pPr marL="171450" indent="-171450">
              <a:lnSpc>
                <a:spcPct val="90000"/>
              </a:lnSpc>
              <a:spcBef>
                <a:spcPts val="750"/>
              </a:spcBef>
              <a:buFont typeface="Arial" panose="020B0604020202020204" pitchFamily="34" charset="0"/>
              <a:buChar char="•"/>
            </a:pPr>
            <a:endParaRPr lang="en-US" dirty="0">
              <a:solidFill>
                <a:schemeClr val="accent1"/>
              </a:solidFill>
              <a:ea typeface="+mn-lt"/>
              <a:cs typeface="+mn-lt"/>
            </a:endParaRPr>
          </a:p>
          <a:p>
            <a:pPr marL="171450" indent="-171450">
              <a:lnSpc>
                <a:spcPct val="90000"/>
              </a:lnSpc>
              <a:spcBef>
                <a:spcPts val="750"/>
              </a:spcBef>
              <a:buFont typeface="Arial" panose="020B0604020202020204" pitchFamily="34" charset="0"/>
              <a:buChar char="•"/>
            </a:pPr>
            <a:r>
              <a:rPr lang="en-US" dirty="0">
                <a:solidFill>
                  <a:schemeClr val="accent1"/>
                </a:solidFill>
                <a:ea typeface="+mn-lt"/>
                <a:cs typeface="+mn-lt"/>
              </a:rPr>
              <a:t>In 2007-2012: role of NBFI  increasing portfolio flows procyclicality, both financial and real (especially to flows to governments and banks). Post-GFC: results also suggest how as corporates relied more on bond financing, closer link to global financial conditions, and a lower one to domestic growth (consistent with growing role of foreign corporate debt in EMEs after the GFC).</a:t>
            </a:r>
          </a:p>
          <a:p>
            <a:pPr marL="171450" indent="-171450">
              <a:lnSpc>
                <a:spcPct val="90000"/>
              </a:lnSpc>
              <a:spcBef>
                <a:spcPts val="750"/>
              </a:spcBef>
              <a:buFont typeface="Arial" panose="020B0604020202020204" pitchFamily="34" charset="0"/>
              <a:buChar char="•"/>
            </a:pPr>
            <a:r>
              <a:rPr lang="en-US" dirty="0">
                <a:solidFill>
                  <a:schemeClr val="accent1"/>
                </a:solidFill>
                <a:ea typeface="+mn-lt"/>
                <a:cs typeface="+mn-lt"/>
              </a:rPr>
              <a:t>Total flows: NBFI linked to domestic procyclicality during GFC and aftermath (esp. governments). Post-GFC, no clear link of NBFI, push or pull factors (consistent with loans to no-banks less sensitive to global financial conditions after GFC </a:t>
            </a:r>
            <a:r>
              <a:rPr lang="en-US" dirty="0" err="1">
                <a:solidFill>
                  <a:schemeClr val="accent1"/>
                </a:solidFill>
                <a:ea typeface="+mn-lt"/>
                <a:cs typeface="+mn-lt"/>
              </a:rPr>
              <a:t>Avdjiev</a:t>
            </a:r>
            <a:r>
              <a:rPr lang="en-US" dirty="0">
                <a:solidFill>
                  <a:schemeClr val="accent1"/>
                </a:solidFill>
                <a:ea typeface="+mn-lt"/>
                <a:cs typeface="+mn-lt"/>
              </a:rPr>
              <a:t> et al., 2020). 2018-2021, some evidence of higher sensitivity of flows to corporate to global financial conditions. </a:t>
            </a:r>
            <a:endParaRPr lang="es-AR" dirty="0">
              <a:solidFill>
                <a:schemeClr val="accent1"/>
              </a:solidFill>
              <a:ea typeface="+mn-lt"/>
              <a:cs typeface="+mn-lt"/>
            </a:endParaRPr>
          </a:p>
          <a:p>
            <a:pPr marL="171450" indent="-171450">
              <a:lnSpc>
                <a:spcPct val="90000"/>
              </a:lnSpc>
              <a:spcBef>
                <a:spcPts val="750"/>
              </a:spcBef>
              <a:buFont typeface="Arial" panose="020B0604020202020204" pitchFamily="34" charset="0"/>
              <a:buChar char="•"/>
            </a:pPr>
            <a:endParaRPr lang="en-US" dirty="0">
              <a:solidFill>
                <a:schemeClr val="accent1"/>
              </a:solidFill>
              <a:ea typeface="+mn-lt"/>
              <a:cs typeface="+mn-lt"/>
            </a:endParaRPr>
          </a:p>
          <a:p>
            <a:pPr>
              <a:lnSpc>
                <a:spcPct val="90000"/>
              </a:lnSpc>
              <a:spcBef>
                <a:spcPts val="750"/>
              </a:spcBef>
            </a:pPr>
            <a:endParaRPr lang="en-US" dirty="0">
              <a:solidFill>
                <a:schemeClr val="accent1"/>
              </a:solidFill>
              <a:ea typeface="+mn-lt"/>
              <a:cs typeface="+mn-lt"/>
            </a:endParaRPr>
          </a:p>
        </p:txBody>
      </p:sp>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dirty="0"/>
              <a:t>NBFI and capital </a:t>
            </a:r>
            <a:r>
              <a:rPr lang="es-AR" dirty="0" err="1"/>
              <a:t>flows</a:t>
            </a:r>
            <a:endParaRPr lang="en-US" dirty="0"/>
          </a:p>
          <a:p>
            <a:endParaRPr lang="en-US" dirty="0"/>
          </a:p>
        </p:txBody>
      </p:sp>
      <p:sp>
        <p:nvSpPr>
          <p:cNvPr id="15" name="Abrir llave 14">
            <a:extLst>
              <a:ext uri="{FF2B5EF4-FFF2-40B4-BE49-F238E27FC236}">
                <a16:creationId xmlns:a16="http://schemas.microsoft.com/office/drawing/2014/main" id="{D681137F-F29D-44AF-9995-032D0DD0B555}"/>
              </a:ext>
            </a:extLst>
          </p:cNvPr>
          <p:cNvSpPr/>
          <p:nvPr/>
        </p:nvSpPr>
        <p:spPr>
          <a:xfrm>
            <a:off x="883658" y="742150"/>
            <a:ext cx="326190" cy="1697657"/>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AR" dirty="0">
              <a:solidFill>
                <a:schemeClr val="accent1">
                  <a:lumMod val="50000"/>
                  <a:lumOff val="50000"/>
                </a:schemeClr>
              </a:solidFill>
            </a:endParaRPr>
          </a:p>
        </p:txBody>
      </p:sp>
      <p:sp>
        <p:nvSpPr>
          <p:cNvPr id="17" name="Abrir llave 16">
            <a:extLst>
              <a:ext uri="{FF2B5EF4-FFF2-40B4-BE49-F238E27FC236}">
                <a16:creationId xmlns:a16="http://schemas.microsoft.com/office/drawing/2014/main" id="{DC3045D9-DF2F-424D-B32D-7C561A3F30ED}"/>
              </a:ext>
            </a:extLst>
          </p:cNvPr>
          <p:cNvSpPr/>
          <p:nvPr/>
        </p:nvSpPr>
        <p:spPr>
          <a:xfrm>
            <a:off x="918148" y="2703695"/>
            <a:ext cx="326190" cy="1834688"/>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AR" dirty="0">
              <a:solidFill>
                <a:schemeClr val="accent1">
                  <a:lumMod val="50000"/>
                  <a:lumOff val="50000"/>
                </a:schemeClr>
              </a:solidFill>
            </a:endParaRPr>
          </a:p>
        </p:txBody>
      </p:sp>
      <p:sp>
        <p:nvSpPr>
          <p:cNvPr id="7" name="Rectángulo 6">
            <a:extLst>
              <a:ext uri="{FF2B5EF4-FFF2-40B4-BE49-F238E27FC236}">
                <a16:creationId xmlns:a16="http://schemas.microsoft.com/office/drawing/2014/main" id="{181DBF97-F0F5-456F-AF6B-FDB38B3E7F01}"/>
              </a:ext>
            </a:extLst>
          </p:cNvPr>
          <p:cNvSpPr/>
          <p:nvPr/>
        </p:nvSpPr>
        <p:spPr>
          <a:xfrm>
            <a:off x="4416" y="1319407"/>
            <a:ext cx="894229" cy="646331"/>
          </a:xfrm>
          <a:prstGeom prst="rect">
            <a:avLst/>
          </a:prstGeom>
        </p:spPr>
        <p:txBody>
          <a:bodyPr wrap="square" lIns="91440" tIns="45720" rIns="91440" bIns="45720" anchor="t">
            <a:spAutoFit/>
          </a:bodyPr>
          <a:lstStyle/>
          <a:p>
            <a:r>
              <a:rPr lang="es-AR" sz="1200" dirty="0">
                <a:solidFill>
                  <a:schemeClr val="accent1"/>
                </a:solidFill>
                <a:cs typeface="Calibri"/>
              </a:rPr>
              <a:t>NBFI as </a:t>
            </a:r>
            <a:r>
              <a:rPr lang="es-AR" sz="1200" dirty="0" err="1">
                <a:solidFill>
                  <a:schemeClr val="accent1"/>
                </a:solidFill>
                <a:cs typeface="Calibri"/>
              </a:rPr>
              <a:t>continuous</a:t>
            </a:r>
            <a:r>
              <a:rPr lang="es-AR" sz="1200" dirty="0">
                <a:solidFill>
                  <a:schemeClr val="accent1"/>
                </a:solidFill>
                <a:cs typeface="Calibri"/>
              </a:rPr>
              <a:t> variable</a:t>
            </a:r>
            <a:endParaRPr lang="en-US" sz="1200" dirty="0">
              <a:solidFill>
                <a:schemeClr val="accent1"/>
              </a:solidFill>
              <a:cs typeface="Calibri"/>
            </a:endParaRPr>
          </a:p>
        </p:txBody>
      </p:sp>
      <p:sp>
        <p:nvSpPr>
          <p:cNvPr id="8" name="Rectángulo 7">
            <a:extLst>
              <a:ext uri="{FF2B5EF4-FFF2-40B4-BE49-F238E27FC236}">
                <a16:creationId xmlns:a16="http://schemas.microsoft.com/office/drawing/2014/main" id="{8398B192-9925-47E4-9EA5-5E11B70F8C2F}"/>
              </a:ext>
            </a:extLst>
          </p:cNvPr>
          <p:cNvSpPr/>
          <p:nvPr/>
        </p:nvSpPr>
        <p:spPr>
          <a:xfrm>
            <a:off x="23919" y="3251472"/>
            <a:ext cx="894229" cy="646331"/>
          </a:xfrm>
          <a:prstGeom prst="rect">
            <a:avLst/>
          </a:prstGeom>
        </p:spPr>
        <p:txBody>
          <a:bodyPr wrap="square" lIns="91440" tIns="45720" rIns="91440" bIns="45720" anchor="t">
            <a:spAutoFit/>
          </a:bodyPr>
          <a:lstStyle/>
          <a:p>
            <a:r>
              <a:rPr lang="es-AR" sz="1200" dirty="0">
                <a:solidFill>
                  <a:schemeClr val="accent1"/>
                </a:solidFill>
                <a:cs typeface="Calibri"/>
              </a:rPr>
              <a:t>NBFI as </a:t>
            </a:r>
            <a:r>
              <a:rPr lang="es-AR" sz="1200" dirty="0" err="1">
                <a:solidFill>
                  <a:schemeClr val="accent1"/>
                </a:solidFill>
                <a:cs typeface="Calibri"/>
              </a:rPr>
              <a:t>categorical</a:t>
            </a:r>
            <a:r>
              <a:rPr lang="es-AR" sz="1200" dirty="0">
                <a:solidFill>
                  <a:schemeClr val="accent1"/>
                </a:solidFill>
                <a:cs typeface="Calibri"/>
              </a:rPr>
              <a:t> variable</a:t>
            </a:r>
            <a:endParaRPr lang="en-US" sz="1200" dirty="0">
              <a:solidFill>
                <a:schemeClr val="accent1"/>
              </a:solidFill>
              <a:cs typeface="Calibri"/>
            </a:endParaRPr>
          </a:p>
        </p:txBody>
      </p:sp>
    </p:spTree>
    <p:extLst>
      <p:ext uri="{BB962C8B-B14F-4D97-AF65-F5344CB8AC3E}">
        <p14:creationId xmlns:p14="http://schemas.microsoft.com/office/powerpoint/2010/main" val="36481746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a:t>NBFI and capital flows</a:t>
            </a:r>
            <a:endParaRPr lang="en-US"/>
          </a:p>
          <a:p>
            <a:endParaRPr lang="en-US" dirty="0"/>
          </a:p>
        </p:txBody>
      </p:sp>
      <p:sp>
        <p:nvSpPr>
          <p:cNvPr id="13" name="Marcador de texto 5">
            <a:extLst>
              <a:ext uri="{FF2B5EF4-FFF2-40B4-BE49-F238E27FC236}">
                <a16:creationId xmlns:a16="http://schemas.microsoft.com/office/drawing/2014/main" id="{A07787DD-E946-421C-A861-5BD9AEAF1870}"/>
              </a:ext>
            </a:extLst>
          </p:cNvPr>
          <p:cNvSpPr txBox="1">
            <a:spLocks/>
          </p:cNvSpPr>
          <p:nvPr/>
        </p:nvSpPr>
        <p:spPr>
          <a:xfrm>
            <a:off x="6978329" y="0"/>
            <a:ext cx="2093860" cy="1064584"/>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j-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r"/>
            <a:r>
              <a:rPr lang="es-AR" sz="1400"/>
              <a:t>Results: NBFI as continuous variable. Portfolio flows, 2004-2021</a:t>
            </a:r>
            <a:endParaRPr lang="en-US" sz="1400"/>
          </a:p>
          <a:p>
            <a:endParaRPr lang="en-US" sz="1400" dirty="0"/>
          </a:p>
        </p:txBody>
      </p:sp>
      <p:pic>
        <p:nvPicPr>
          <p:cNvPr id="3" name="Imagen 2"/>
          <p:cNvPicPr>
            <a:picLocks noChangeAspect="1"/>
          </p:cNvPicPr>
          <p:nvPr/>
        </p:nvPicPr>
        <p:blipFill>
          <a:blip r:embed="rId3"/>
          <a:stretch>
            <a:fillRect/>
          </a:stretch>
        </p:blipFill>
        <p:spPr>
          <a:xfrm>
            <a:off x="968213" y="630091"/>
            <a:ext cx="6747205" cy="4218534"/>
          </a:xfrm>
          <a:prstGeom prst="rect">
            <a:avLst/>
          </a:prstGeom>
          <a:solidFill>
            <a:schemeClr val="bg1"/>
          </a:solidFill>
        </p:spPr>
      </p:pic>
    </p:spTree>
    <p:extLst>
      <p:ext uri="{BB962C8B-B14F-4D97-AF65-F5344CB8AC3E}">
        <p14:creationId xmlns:p14="http://schemas.microsoft.com/office/powerpoint/2010/main" val="19378055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6978329" y="0"/>
            <a:ext cx="2093860" cy="1064584"/>
          </a:xfrm>
        </p:spPr>
        <p:txBody>
          <a:bodyPr/>
          <a:lstStyle/>
          <a:p>
            <a:pPr algn="r"/>
            <a:r>
              <a:rPr lang="es-AR" sz="1400" dirty="0"/>
              <a:t>NBFI as </a:t>
            </a:r>
            <a:r>
              <a:rPr lang="es-AR" sz="1400" dirty="0" err="1"/>
              <a:t>continuous</a:t>
            </a:r>
            <a:r>
              <a:rPr lang="es-AR" sz="1400" dirty="0"/>
              <a:t> variable. Portfolio </a:t>
            </a:r>
            <a:r>
              <a:rPr lang="es-AR" sz="1400" dirty="0" err="1"/>
              <a:t>flows</a:t>
            </a:r>
            <a:r>
              <a:rPr lang="es-AR" sz="1400" dirty="0"/>
              <a:t>, </a:t>
            </a:r>
            <a:r>
              <a:rPr lang="es-AR" sz="1400" dirty="0" err="1"/>
              <a:t>Latam</a:t>
            </a:r>
            <a:r>
              <a:rPr lang="es-AR" sz="1400" dirty="0"/>
              <a:t>, 2004-2021</a:t>
            </a:r>
            <a:endParaRPr lang="en-US" sz="1400" dirty="0"/>
          </a:p>
          <a:p>
            <a:endParaRPr lang="en-US" sz="1400" dirty="0"/>
          </a:p>
        </p:txBody>
      </p:sp>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a:t>NBFI and capital flows</a:t>
            </a:r>
            <a:endParaRPr lang="en-US"/>
          </a:p>
          <a:p>
            <a:endParaRPr lang="en-US" dirty="0"/>
          </a:p>
        </p:txBody>
      </p:sp>
      <p:pic>
        <p:nvPicPr>
          <p:cNvPr id="2" name="Imagen 1"/>
          <p:cNvPicPr>
            <a:picLocks noChangeAspect="1"/>
          </p:cNvPicPr>
          <p:nvPr/>
        </p:nvPicPr>
        <p:blipFill>
          <a:blip r:embed="rId3"/>
          <a:stretch>
            <a:fillRect/>
          </a:stretch>
        </p:blipFill>
        <p:spPr>
          <a:xfrm>
            <a:off x="683879" y="665587"/>
            <a:ext cx="7485062" cy="4169000"/>
          </a:xfrm>
          <a:prstGeom prst="rect">
            <a:avLst/>
          </a:prstGeom>
          <a:solidFill>
            <a:schemeClr val="bg1"/>
          </a:solidFill>
        </p:spPr>
      </p:pic>
    </p:spTree>
    <p:extLst>
      <p:ext uri="{BB962C8B-B14F-4D97-AF65-F5344CB8AC3E}">
        <p14:creationId xmlns:p14="http://schemas.microsoft.com/office/powerpoint/2010/main" val="13650540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6978329" y="0"/>
            <a:ext cx="2093860" cy="1064584"/>
          </a:xfrm>
        </p:spPr>
        <p:txBody>
          <a:bodyPr/>
          <a:lstStyle/>
          <a:p>
            <a:pPr algn="r"/>
            <a:r>
              <a:rPr lang="es-AR" sz="1400" dirty="0"/>
              <a:t>NBFI as </a:t>
            </a:r>
            <a:r>
              <a:rPr lang="es-AR" sz="1400" dirty="0" err="1"/>
              <a:t>continuous</a:t>
            </a:r>
            <a:r>
              <a:rPr lang="es-AR" sz="1400" dirty="0"/>
              <a:t> variable. Total </a:t>
            </a:r>
            <a:r>
              <a:rPr lang="es-AR" sz="1400" dirty="0" err="1"/>
              <a:t>flows</a:t>
            </a:r>
            <a:r>
              <a:rPr lang="es-AR" sz="1400" dirty="0"/>
              <a:t>, 2004-2021</a:t>
            </a:r>
            <a:endParaRPr lang="en-US" sz="1400" dirty="0"/>
          </a:p>
          <a:p>
            <a:endParaRPr lang="en-US" sz="1400" dirty="0"/>
          </a:p>
        </p:txBody>
      </p:sp>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a:t>NBFI and capital flows</a:t>
            </a:r>
            <a:endParaRPr lang="en-US"/>
          </a:p>
          <a:p>
            <a:endParaRPr lang="en-US" dirty="0"/>
          </a:p>
        </p:txBody>
      </p:sp>
      <p:pic>
        <p:nvPicPr>
          <p:cNvPr id="3" name="Imagen 2"/>
          <p:cNvPicPr>
            <a:picLocks noChangeAspect="1"/>
          </p:cNvPicPr>
          <p:nvPr/>
        </p:nvPicPr>
        <p:blipFill>
          <a:blip r:embed="rId3"/>
          <a:stretch>
            <a:fillRect/>
          </a:stretch>
        </p:blipFill>
        <p:spPr>
          <a:xfrm>
            <a:off x="721525" y="668512"/>
            <a:ext cx="7194072" cy="4164746"/>
          </a:xfrm>
          <a:prstGeom prst="rect">
            <a:avLst/>
          </a:prstGeom>
          <a:solidFill>
            <a:schemeClr val="bg1"/>
          </a:solidFill>
        </p:spPr>
      </p:pic>
    </p:spTree>
    <p:extLst>
      <p:ext uri="{BB962C8B-B14F-4D97-AF65-F5344CB8AC3E}">
        <p14:creationId xmlns:p14="http://schemas.microsoft.com/office/powerpoint/2010/main" val="31592266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6978329" y="0"/>
            <a:ext cx="2093860" cy="1064584"/>
          </a:xfrm>
        </p:spPr>
        <p:txBody>
          <a:bodyPr/>
          <a:lstStyle/>
          <a:p>
            <a:pPr algn="r"/>
            <a:r>
              <a:rPr lang="es-AR" sz="1400" dirty="0"/>
              <a:t>NBFI as </a:t>
            </a:r>
            <a:r>
              <a:rPr lang="es-AR" sz="1400" dirty="0" err="1"/>
              <a:t>continuous</a:t>
            </a:r>
            <a:r>
              <a:rPr lang="es-AR" sz="1400" dirty="0"/>
              <a:t> variable. Total </a:t>
            </a:r>
            <a:r>
              <a:rPr lang="es-AR" sz="1400" dirty="0" err="1"/>
              <a:t>flows</a:t>
            </a:r>
            <a:r>
              <a:rPr lang="es-AR" sz="1400" dirty="0"/>
              <a:t>, </a:t>
            </a:r>
            <a:r>
              <a:rPr lang="es-AR" sz="1400" dirty="0" err="1"/>
              <a:t>Latam</a:t>
            </a:r>
            <a:r>
              <a:rPr lang="es-AR" sz="1400" dirty="0"/>
              <a:t>, 2004-2021</a:t>
            </a:r>
            <a:endParaRPr lang="en-US" sz="1400" dirty="0"/>
          </a:p>
          <a:p>
            <a:endParaRPr lang="en-US" sz="1400" dirty="0"/>
          </a:p>
        </p:txBody>
      </p:sp>
      <p:sp>
        <p:nvSpPr>
          <p:cNvPr id="16" name="Marcador de texto 1">
            <a:extLst>
              <a:ext uri="{FF2B5EF4-FFF2-40B4-BE49-F238E27FC236}">
                <a16:creationId xmlns:a16="http://schemas.microsoft.com/office/drawing/2014/main" id="{F41E449E-6749-44FB-84B2-59C2C05412CA}"/>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a:t>NBFI and capital flows</a:t>
            </a:r>
            <a:endParaRPr lang="en-US"/>
          </a:p>
          <a:p>
            <a:endParaRPr lang="en-US" dirty="0"/>
          </a:p>
        </p:txBody>
      </p:sp>
      <p:pic>
        <p:nvPicPr>
          <p:cNvPr id="2" name="Imagen 1"/>
          <p:cNvPicPr>
            <a:picLocks noChangeAspect="1"/>
          </p:cNvPicPr>
          <p:nvPr/>
        </p:nvPicPr>
        <p:blipFill>
          <a:blip r:embed="rId3"/>
          <a:stretch>
            <a:fillRect/>
          </a:stretch>
        </p:blipFill>
        <p:spPr>
          <a:xfrm>
            <a:off x="937452" y="689067"/>
            <a:ext cx="7424786" cy="4159558"/>
          </a:xfrm>
          <a:prstGeom prst="rect">
            <a:avLst/>
          </a:prstGeom>
          <a:solidFill>
            <a:schemeClr val="bg1"/>
          </a:solidFill>
        </p:spPr>
      </p:pic>
    </p:spTree>
    <p:extLst>
      <p:ext uri="{BB962C8B-B14F-4D97-AF65-F5344CB8AC3E}">
        <p14:creationId xmlns:p14="http://schemas.microsoft.com/office/powerpoint/2010/main" val="17562428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3821152" y="163254"/>
            <a:ext cx="5175402" cy="344488"/>
          </a:xfrm>
        </p:spPr>
        <p:txBody>
          <a:bodyPr/>
          <a:lstStyle/>
          <a:p>
            <a:pPr algn="r"/>
            <a:r>
              <a:rPr lang="es-AR" dirty="0" err="1"/>
              <a:t>Financial</a:t>
            </a:r>
            <a:r>
              <a:rPr lang="es-AR" dirty="0"/>
              <a:t> </a:t>
            </a:r>
            <a:r>
              <a:rPr lang="es-AR" dirty="0" err="1"/>
              <a:t>stability</a:t>
            </a:r>
            <a:r>
              <a:rPr lang="es-AR" dirty="0"/>
              <a:t>, </a:t>
            </a:r>
            <a:r>
              <a:rPr lang="es-AR" dirty="0" err="1"/>
              <a:t>procyclicality</a:t>
            </a:r>
            <a:r>
              <a:rPr lang="es-AR" dirty="0"/>
              <a:t> and </a:t>
            </a:r>
            <a:r>
              <a:rPr lang="es-AR" dirty="0" err="1"/>
              <a:t>volatility</a:t>
            </a:r>
            <a:endParaRPr lang="en-US" dirty="0"/>
          </a:p>
          <a:p>
            <a:endParaRPr lang="en-US" dirty="0"/>
          </a:p>
        </p:txBody>
      </p:sp>
      <p:sp>
        <p:nvSpPr>
          <p:cNvPr id="13" name="Rectángulo 12">
            <a:extLst>
              <a:ext uri="{FF2B5EF4-FFF2-40B4-BE49-F238E27FC236}">
                <a16:creationId xmlns:a16="http://schemas.microsoft.com/office/drawing/2014/main" id="{030BEA7F-BFE2-4533-93E1-738C5E40BF54}"/>
              </a:ext>
            </a:extLst>
          </p:cNvPr>
          <p:cNvSpPr/>
          <p:nvPr/>
        </p:nvSpPr>
        <p:spPr>
          <a:xfrm>
            <a:off x="932628" y="2595320"/>
            <a:ext cx="7563970" cy="2101088"/>
          </a:xfrm>
          <a:prstGeom prst="rect">
            <a:avLst/>
          </a:prstGeom>
        </p:spPr>
        <p:txBody>
          <a:bodyPr wrap="square" lIns="91440" tIns="45720" rIns="91440" bIns="45720" anchor="t">
            <a:spAutoFit/>
          </a:bodyPr>
          <a:lstStyle/>
          <a:p>
            <a:pPr marL="171450" indent="-171450">
              <a:lnSpc>
                <a:spcPct val="90000"/>
              </a:lnSpc>
              <a:spcBef>
                <a:spcPts val="750"/>
              </a:spcBef>
              <a:buFont typeface="Arial" panose="020B0604020202020204" pitchFamily="34" charset="0"/>
              <a:buChar char="•"/>
            </a:pPr>
            <a:r>
              <a:rPr lang="es-AR" sz="1800" dirty="0" err="1">
                <a:solidFill>
                  <a:schemeClr val="accent1"/>
                </a:solidFill>
                <a:ea typeface="+mn-lt"/>
                <a:cs typeface="+mn-lt"/>
              </a:rPr>
              <a:t>Pressure</a:t>
            </a:r>
            <a:r>
              <a:rPr lang="es-AR" sz="1800" dirty="0">
                <a:solidFill>
                  <a:schemeClr val="accent1"/>
                </a:solidFill>
                <a:ea typeface="+mn-lt"/>
                <a:cs typeface="+mn-lt"/>
              </a:rPr>
              <a:t> </a:t>
            </a:r>
            <a:r>
              <a:rPr lang="es-AR" sz="1800" dirty="0" err="1">
                <a:solidFill>
                  <a:schemeClr val="accent1"/>
                </a:solidFill>
                <a:ea typeface="+mn-lt"/>
                <a:cs typeface="+mn-lt"/>
              </a:rPr>
              <a:t>on</a:t>
            </a:r>
            <a:r>
              <a:rPr lang="es-AR" sz="1800" dirty="0">
                <a:solidFill>
                  <a:schemeClr val="accent1"/>
                </a:solidFill>
                <a:ea typeface="+mn-lt"/>
                <a:cs typeface="+mn-lt"/>
              </a:rPr>
              <a:t> </a:t>
            </a:r>
            <a:r>
              <a:rPr lang="es-AR" sz="1800" dirty="0" err="1">
                <a:solidFill>
                  <a:schemeClr val="accent1"/>
                </a:solidFill>
                <a:ea typeface="+mn-lt"/>
                <a:cs typeface="+mn-lt"/>
              </a:rPr>
              <a:t>asset</a:t>
            </a:r>
            <a:r>
              <a:rPr lang="es-AR" sz="1800" dirty="0">
                <a:solidFill>
                  <a:schemeClr val="accent1"/>
                </a:solidFill>
                <a:ea typeface="+mn-lt"/>
                <a:cs typeface="+mn-lt"/>
              </a:rPr>
              <a:t> managers – </a:t>
            </a:r>
            <a:r>
              <a:rPr lang="es-AR" sz="1800" dirty="0" err="1">
                <a:solidFill>
                  <a:schemeClr val="accent1"/>
                </a:solidFill>
                <a:ea typeface="+mn-lt"/>
                <a:cs typeface="+mn-lt"/>
              </a:rPr>
              <a:t>fire</a:t>
            </a:r>
            <a:r>
              <a:rPr lang="es-AR" sz="1800" dirty="0">
                <a:solidFill>
                  <a:schemeClr val="accent1"/>
                </a:solidFill>
                <a:ea typeface="+mn-lt"/>
                <a:cs typeface="+mn-lt"/>
              </a:rPr>
              <a:t> sales (“</a:t>
            </a:r>
            <a:r>
              <a:rPr lang="es-AR" sz="1800" dirty="0" err="1">
                <a:solidFill>
                  <a:schemeClr val="accent1"/>
                </a:solidFill>
                <a:ea typeface="+mn-lt"/>
                <a:cs typeface="+mn-lt"/>
              </a:rPr>
              <a:t>dash</a:t>
            </a:r>
            <a:r>
              <a:rPr lang="es-AR" sz="1800" dirty="0">
                <a:solidFill>
                  <a:schemeClr val="accent1"/>
                </a:solidFill>
                <a:ea typeface="+mn-lt"/>
                <a:cs typeface="+mn-lt"/>
              </a:rPr>
              <a:t> </a:t>
            </a:r>
            <a:r>
              <a:rPr lang="es-AR" sz="1800" dirty="0" err="1">
                <a:solidFill>
                  <a:schemeClr val="accent1"/>
                </a:solidFill>
                <a:ea typeface="+mn-lt"/>
                <a:cs typeface="+mn-lt"/>
              </a:rPr>
              <a:t>for</a:t>
            </a:r>
            <a:r>
              <a:rPr lang="es-AR" sz="1800" dirty="0">
                <a:solidFill>
                  <a:schemeClr val="accent1"/>
                </a:solidFill>
                <a:ea typeface="+mn-lt"/>
                <a:cs typeface="+mn-lt"/>
              </a:rPr>
              <a:t> cash”, March 2020)</a:t>
            </a:r>
          </a:p>
          <a:p>
            <a:pPr marL="171450" indent="-171450">
              <a:lnSpc>
                <a:spcPct val="90000"/>
              </a:lnSpc>
              <a:spcBef>
                <a:spcPts val="750"/>
              </a:spcBef>
              <a:buFont typeface="Arial" panose="020B0604020202020204" pitchFamily="34" charset="0"/>
              <a:buChar char="•"/>
            </a:pPr>
            <a:r>
              <a:rPr lang="es-AR" sz="1800" dirty="0" err="1">
                <a:solidFill>
                  <a:schemeClr val="accent1"/>
                </a:solidFill>
                <a:ea typeface="+mn-lt"/>
                <a:cs typeface="+mn-lt"/>
              </a:rPr>
              <a:t>Interconnection</a:t>
            </a:r>
            <a:r>
              <a:rPr lang="es-AR" sz="1800" dirty="0">
                <a:solidFill>
                  <a:schemeClr val="accent1"/>
                </a:solidFill>
                <a:ea typeface="+mn-lt"/>
                <a:cs typeface="+mn-lt"/>
              </a:rPr>
              <a:t> and </a:t>
            </a:r>
            <a:r>
              <a:rPr lang="es-AR" sz="1800" dirty="0" err="1">
                <a:solidFill>
                  <a:schemeClr val="accent1"/>
                </a:solidFill>
                <a:ea typeface="+mn-lt"/>
                <a:cs typeface="+mn-lt"/>
              </a:rPr>
              <a:t>connection</a:t>
            </a:r>
            <a:r>
              <a:rPr lang="es-AR" sz="1800" dirty="0">
                <a:solidFill>
                  <a:schemeClr val="accent1"/>
                </a:solidFill>
                <a:ea typeface="+mn-lt"/>
                <a:cs typeface="+mn-lt"/>
              </a:rPr>
              <a:t> </a:t>
            </a:r>
            <a:r>
              <a:rPr lang="es-AR" sz="1800" dirty="0" err="1">
                <a:solidFill>
                  <a:schemeClr val="accent1"/>
                </a:solidFill>
                <a:ea typeface="+mn-lt"/>
                <a:cs typeface="+mn-lt"/>
              </a:rPr>
              <a:t>with</a:t>
            </a:r>
            <a:r>
              <a:rPr lang="es-AR" sz="1800" dirty="0">
                <a:solidFill>
                  <a:schemeClr val="accent1"/>
                </a:solidFill>
                <a:ea typeface="+mn-lt"/>
                <a:cs typeface="+mn-lt"/>
              </a:rPr>
              <a:t> </a:t>
            </a:r>
            <a:r>
              <a:rPr lang="es-AR" sz="1800" dirty="0" err="1">
                <a:solidFill>
                  <a:schemeClr val="accent1"/>
                </a:solidFill>
                <a:ea typeface="+mn-lt"/>
                <a:cs typeface="+mn-lt"/>
              </a:rPr>
              <a:t>traditional</a:t>
            </a:r>
            <a:r>
              <a:rPr lang="es-AR" sz="1800" dirty="0">
                <a:solidFill>
                  <a:schemeClr val="accent1"/>
                </a:solidFill>
                <a:ea typeface="+mn-lt"/>
                <a:cs typeface="+mn-lt"/>
              </a:rPr>
              <a:t> </a:t>
            </a:r>
            <a:r>
              <a:rPr lang="es-AR" sz="1800" dirty="0" err="1">
                <a:solidFill>
                  <a:schemeClr val="accent1"/>
                </a:solidFill>
                <a:ea typeface="+mn-lt"/>
                <a:cs typeface="+mn-lt"/>
              </a:rPr>
              <a:t>financial</a:t>
            </a:r>
            <a:r>
              <a:rPr lang="es-AR" sz="1800" dirty="0">
                <a:solidFill>
                  <a:schemeClr val="accent1"/>
                </a:solidFill>
                <a:ea typeface="+mn-lt"/>
                <a:cs typeface="+mn-lt"/>
              </a:rPr>
              <a:t> </a:t>
            </a:r>
            <a:r>
              <a:rPr lang="es-AR" sz="1800" dirty="0" err="1">
                <a:solidFill>
                  <a:schemeClr val="accent1"/>
                </a:solidFill>
                <a:ea typeface="+mn-lt"/>
                <a:cs typeface="+mn-lt"/>
              </a:rPr>
              <a:t>system</a:t>
            </a:r>
            <a:endParaRPr lang="es-AR" sz="1800" dirty="0">
              <a:solidFill>
                <a:schemeClr val="accent1"/>
              </a:solidFill>
              <a:ea typeface="+mn-lt"/>
              <a:cs typeface="+mn-lt"/>
            </a:endParaRPr>
          </a:p>
          <a:p>
            <a:pPr marL="171450" indent="-171450">
              <a:lnSpc>
                <a:spcPct val="90000"/>
              </a:lnSpc>
              <a:spcBef>
                <a:spcPts val="750"/>
              </a:spcBef>
              <a:buFont typeface="Arial" panose="020B0604020202020204" pitchFamily="34" charset="0"/>
              <a:buChar char="•"/>
            </a:pPr>
            <a:r>
              <a:rPr lang="es-AR" sz="1800" dirty="0" err="1">
                <a:solidFill>
                  <a:schemeClr val="accent1"/>
                </a:solidFill>
                <a:ea typeface="+mn-lt"/>
                <a:cs typeface="+mn-lt"/>
              </a:rPr>
              <a:t>Less</a:t>
            </a:r>
            <a:r>
              <a:rPr lang="es-AR" sz="1800" dirty="0">
                <a:solidFill>
                  <a:schemeClr val="accent1"/>
                </a:solidFill>
                <a:ea typeface="+mn-lt"/>
                <a:cs typeface="+mn-lt"/>
              </a:rPr>
              <a:t> </a:t>
            </a:r>
            <a:r>
              <a:rPr lang="es-AR" sz="1800" dirty="0" err="1">
                <a:solidFill>
                  <a:schemeClr val="accent1"/>
                </a:solidFill>
                <a:ea typeface="+mn-lt"/>
                <a:cs typeface="+mn-lt"/>
              </a:rPr>
              <a:t>backstops</a:t>
            </a:r>
            <a:r>
              <a:rPr lang="es-AR" sz="1800" dirty="0">
                <a:solidFill>
                  <a:schemeClr val="accent1"/>
                </a:solidFill>
                <a:ea typeface="+mn-lt"/>
                <a:cs typeface="+mn-lt"/>
              </a:rPr>
              <a:t> </a:t>
            </a:r>
            <a:r>
              <a:rPr lang="es-AR" sz="1800" dirty="0" err="1">
                <a:solidFill>
                  <a:schemeClr val="accent1"/>
                </a:solidFill>
                <a:ea typeface="+mn-lt"/>
                <a:cs typeface="+mn-lt"/>
              </a:rPr>
              <a:t>than</a:t>
            </a:r>
            <a:r>
              <a:rPr lang="es-AR" sz="1800" dirty="0">
                <a:solidFill>
                  <a:schemeClr val="accent1"/>
                </a:solidFill>
                <a:ea typeface="+mn-lt"/>
                <a:cs typeface="+mn-lt"/>
              </a:rPr>
              <a:t> </a:t>
            </a:r>
            <a:r>
              <a:rPr lang="es-AR" sz="1800" dirty="0" err="1">
                <a:solidFill>
                  <a:schemeClr val="accent1"/>
                </a:solidFill>
                <a:ea typeface="+mn-lt"/>
                <a:cs typeface="+mn-lt"/>
              </a:rPr>
              <a:t>banking</a:t>
            </a:r>
            <a:r>
              <a:rPr lang="es-AR" sz="1800" dirty="0">
                <a:solidFill>
                  <a:schemeClr val="accent1"/>
                </a:solidFill>
                <a:ea typeface="+mn-lt"/>
                <a:cs typeface="+mn-lt"/>
              </a:rPr>
              <a:t> sector</a:t>
            </a:r>
          </a:p>
          <a:p>
            <a:pPr marL="171450" indent="-171450">
              <a:lnSpc>
                <a:spcPct val="90000"/>
              </a:lnSpc>
              <a:spcBef>
                <a:spcPts val="750"/>
              </a:spcBef>
              <a:buFont typeface="Arial" panose="020B0604020202020204" pitchFamily="34" charset="0"/>
              <a:buChar char="•"/>
            </a:pPr>
            <a:r>
              <a:rPr lang="es-AR" sz="1800" dirty="0" err="1">
                <a:solidFill>
                  <a:schemeClr val="accent1"/>
                </a:solidFill>
                <a:ea typeface="+mn-lt"/>
                <a:cs typeface="+mn-lt"/>
              </a:rPr>
              <a:t>Volatility</a:t>
            </a:r>
            <a:r>
              <a:rPr lang="es-AR" sz="1800" dirty="0">
                <a:solidFill>
                  <a:schemeClr val="accent1"/>
                </a:solidFill>
                <a:ea typeface="+mn-lt"/>
                <a:cs typeface="+mn-lt"/>
              </a:rPr>
              <a:t> and </a:t>
            </a:r>
            <a:r>
              <a:rPr lang="es-AR" sz="1800" dirty="0" err="1">
                <a:solidFill>
                  <a:schemeClr val="accent1"/>
                </a:solidFill>
                <a:ea typeface="+mn-lt"/>
                <a:cs typeface="+mn-lt"/>
              </a:rPr>
              <a:t>procyclicality</a:t>
            </a:r>
            <a:endParaRPr lang="es-AR" sz="1800" dirty="0">
              <a:solidFill>
                <a:schemeClr val="accent1"/>
              </a:solidFill>
              <a:ea typeface="+mn-lt"/>
              <a:cs typeface="+mn-lt"/>
            </a:endParaRPr>
          </a:p>
          <a:p>
            <a:pPr marL="514350" lvl="1" indent="-171450">
              <a:lnSpc>
                <a:spcPct val="90000"/>
              </a:lnSpc>
              <a:spcBef>
                <a:spcPts val="750"/>
              </a:spcBef>
              <a:buFont typeface="Arial" panose="020B0604020202020204" pitchFamily="34" charset="0"/>
              <a:buChar char="•"/>
            </a:pPr>
            <a:r>
              <a:rPr lang="es-AR" sz="1800" dirty="0">
                <a:solidFill>
                  <a:schemeClr val="accent1"/>
                </a:solidFill>
                <a:ea typeface="+mn-lt"/>
                <a:cs typeface="+mn-lt"/>
              </a:rPr>
              <a:t>“</a:t>
            </a:r>
            <a:r>
              <a:rPr lang="es-AR" sz="1800" dirty="0" err="1">
                <a:solidFill>
                  <a:schemeClr val="accent1"/>
                </a:solidFill>
                <a:ea typeface="+mn-lt"/>
                <a:cs typeface="+mn-lt"/>
              </a:rPr>
              <a:t>Benchmark</a:t>
            </a:r>
            <a:r>
              <a:rPr lang="es-AR" sz="1800" dirty="0">
                <a:solidFill>
                  <a:schemeClr val="accent1"/>
                </a:solidFill>
                <a:ea typeface="+mn-lt"/>
                <a:cs typeface="+mn-lt"/>
              </a:rPr>
              <a:t> </a:t>
            </a:r>
            <a:r>
              <a:rPr lang="es-AR" sz="1800" dirty="0" err="1">
                <a:solidFill>
                  <a:schemeClr val="accent1"/>
                </a:solidFill>
                <a:ea typeface="+mn-lt"/>
                <a:cs typeface="+mn-lt"/>
              </a:rPr>
              <a:t>effect</a:t>
            </a:r>
            <a:r>
              <a:rPr lang="es-AR" sz="1800" dirty="0">
                <a:solidFill>
                  <a:schemeClr val="accent1"/>
                </a:solidFill>
                <a:ea typeface="+mn-lt"/>
                <a:cs typeface="+mn-lt"/>
              </a:rPr>
              <a:t>”</a:t>
            </a:r>
          </a:p>
          <a:p>
            <a:pPr marL="514350" lvl="1" indent="-171450">
              <a:lnSpc>
                <a:spcPct val="90000"/>
              </a:lnSpc>
              <a:spcBef>
                <a:spcPts val="750"/>
              </a:spcBef>
              <a:buFont typeface="Arial" panose="020B0604020202020204" pitchFamily="34" charset="0"/>
              <a:buChar char="•"/>
            </a:pPr>
            <a:r>
              <a:rPr lang="es-AR" sz="1800" dirty="0" err="1">
                <a:solidFill>
                  <a:schemeClr val="accent1"/>
                </a:solidFill>
                <a:ea typeface="+mn-lt"/>
                <a:cs typeface="+mn-lt"/>
              </a:rPr>
              <a:t>Spillovers</a:t>
            </a:r>
            <a:r>
              <a:rPr lang="es-AR" sz="1800" dirty="0">
                <a:solidFill>
                  <a:schemeClr val="accent1"/>
                </a:solidFill>
                <a:ea typeface="+mn-lt"/>
                <a:cs typeface="+mn-lt"/>
              </a:rPr>
              <a:t>  - portfolio </a:t>
            </a:r>
            <a:r>
              <a:rPr lang="es-AR" sz="1800" dirty="0" err="1">
                <a:solidFill>
                  <a:schemeClr val="accent1"/>
                </a:solidFill>
                <a:ea typeface="+mn-lt"/>
                <a:cs typeface="+mn-lt"/>
              </a:rPr>
              <a:t>flow</a:t>
            </a:r>
            <a:r>
              <a:rPr lang="es-AR" sz="1800" dirty="0">
                <a:solidFill>
                  <a:schemeClr val="accent1"/>
                </a:solidFill>
                <a:ea typeface="+mn-lt"/>
                <a:cs typeface="+mn-lt"/>
              </a:rPr>
              <a:t> </a:t>
            </a:r>
            <a:r>
              <a:rPr lang="es-AR" sz="1800" dirty="0" err="1">
                <a:solidFill>
                  <a:schemeClr val="accent1"/>
                </a:solidFill>
                <a:ea typeface="+mn-lt"/>
                <a:cs typeface="+mn-lt"/>
              </a:rPr>
              <a:t>reversals</a:t>
            </a:r>
            <a:endParaRPr lang="en-US" sz="1800" dirty="0">
              <a:solidFill>
                <a:schemeClr val="accent1"/>
              </a:solidFill>
              <a:ea typeface="+mn-lt"/>
              <a:cs typeface="+mn-lt"/>
            </a:endParaRPr>
          </a:p>
        </p:txBody>
      </p:sp>
      <p:sp>
        <p:nvSpPr>
          <p:cNvPr id="17" name="Rectángulo 16">
            <a:extLst>
              <a:ext uri="{FF2B5EF4-FFF2-40B4-BE49-F238E27FC236}">
                <a16:creationId xmlns:a16="http://schemas.microsoft.com/office/drawing/2014/main" id="{1DD9D48A-AD7B-4937-1487-D4D1B1D41046}"/>
              </a:ext>
            </a:extLst>
          </p:cNvPr>
          <p:cNvSpPr/>
          <p:nvPr/>
        </p:nvSpPr>
        <p:spPr>
          <a:xfrm>
            <a:off x="271053" y="793853"/>
            <a:ext cx="5016593" cy="276999"/>
          </a:xfrm>
          <a:prstGeom prst="rect">
            <a:avLst/>
          </a:prstGeom>
        </p:spPr>
        <p:txBody>
          <a:bodyPr wrap="square" lIns="91440" tIns="45720" rIns="91440" bIns="45720" anchor="t">
            <a:spAutoFit/>
          </a:bodyPr>
          <a:lstStyle/>
          <a:p>
            <a:pPr algn="ctr"/>
            <a:r>
              <a:rPr lang="es-AR" sz="1200" b="1" dirty="0" err="1">
                <a:solidFill>
                  <a:srgbClr val="000000"/>
                </a:solidFill>
                <a:latin typeface="Calibri"/>
                <a:ea typeface="+mn-lt"/>
                <a:cs typeface="Calibri"/>
              </a:rPr>
              <a:t>Assets</a:t>
            </a:r>
            <a:endParaRPr lang="en" sz="1200" b="1" dirty="0">
              <a:solidFill>
                <a:srgbClr val="000000"/>
              </a:solidFill>
              <a:latin typeface="Calibri"/>
              <a:ea typeface="+mn-lt"/>
              <a:cs typeface="Calibri"/>
            </a:endParaRPr>
          </a:p>
        </p:txBody>
      </p:sp>
      <p:sp>
        <p:nvSpPr>
          <p:cNvPr id="20" name="Marcador de texto 1">
            <a:extLst>
              <a:ext uri="{FF2B5EF4-FFF2-40B4-BE49-F238E27FC236}">
                <a16:creationId xmlns:a16="http://schemas.microsoft.com/office/drawing/2014/main" id="{B2948888-2F4E-4D80-BB27-EFCD11151F73}"/>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a:t>NBFI and capital flows</a:t>
            </a:r>
            <a:endParaRPr lang="en-US"/>
          </a:p>
          <a:p>
            <a:endParaRPr lang="en-US" dirty="0"/>
          </a:p>
        </p:txBody>
      </p:sp>
      <p:sp>
        <p:nvSpPr>
          <p:cNvPr id="12" name="Rectángulo 11">
            <a:extLst>
              <a:ext uri="{FF2B5EF4-FFF2-40B4-BE49-F238E27FC236}">
                <a16:creationId xmlns:a16="http://schemas.microsoft.com/office/drawing/2014/main" id="{EBD242FC-36ED-4904-9CA0-F99873DC260B}"/>
              </a:ext>
            </a:extLst>
          </p:cNvPr>
          <p:cNvSpPr/>
          <p:nvPr/>
        </p:nvSpPr>
        <p:spPr>
          <a:xfrm>
            <a:off x="3454190" y="741939"/>
            <a:ext cx="5016593" cy="307777"/>
          </a:xfrm>
          <a:prstGeom prst="rect">
            <a:avLst/>
          </a:prstGeom>
        </p:spPr>
        <p:txBody>
          <a:bodyPr wrap="square" lIns="91440" tIns="45720" rIns="91440" bIns="45720" anchor="t">
            <a:spAutoFit/>
          </a:bodyPr>
          <a:lstStyle/>
          <a:p>
            <a:pPr algn="ctr"/>
            <a:r>
              <a:rPr lang="es-AR" b="1" dirty="0" err="1">
                <a:solidFill>
                  <a:srgbClr val="000000"/>
                </a:solidFill>
                <a:latin typeface="Calibri"/>
                <a:ea typeface="+mn-lt"/>
                <a:cs typeface="Calibri"/>
              </a:rPr>
              <a:t>Liabilities</a:t>
            </a:r>
            <a:endParaRPr lang="en" b="1" dirty="0">
              <a:solidFill>
                <a:srgbClr val="000000"/>
              </a:solidFill>
              <a:latin typeface="Calibri"/>
              <a:ea typeface="+mn-lt"/>
              <a:cs typeface="Calibri"/>
            </a:endParaRPr>
          </a:p>
        </p:txBody>
      </p:sp>
      <p:sp>
        <p:nvSpPr>
          <p:cNvPr id="18" name="Rectángulo 17">
            <a:extLst>
              <a:ext uri="{FF2B5EF4-FFF2-40B4-BE49-F238E27FC236}">
                <a16:creationId xmlns:a16="http://schemas.microsoft.com/office/drawing/2014/main" id="{3C6DF042-EFF5-40E8-8E23-2F791D3754FF}"/>
              </a:ext>
            </a:extLst>
          </p:cNvPr>
          <p:cNvSpPr/>
          <p:nvPr/>
        </p:nvSpPr>
        <p:spPr>
          <a:xfrm>
            <a:off x="1462072" y="1137772"/>
            <a:ext cx="2404537" cy="707886"/>
          </a:xfrm>
          <a:prstGeom prst="rect">
            <a:avLst/>
          </a:prstGeom>
        </p:spPr>
        <p:txBody>
          <a:bodyPr wrap="square" lIns="91440" tIns="45720" rIns="91440" bIns="45720" anchor="t">
            <a:spAutoFit/>
          </a:bodyPr>
          <a:lstStyle/>
          <a:p>
            <a:r>
              <a:rPr lang="es-AR" sz="2000" b="1" dirty="0">
                <a:solidFill>
                  <a:srgbClr val="00B050"/>
                </a:solidFill>
                <a:cs typeface="Calibri"/>
              </a:rPr>
              <a:t>Long </a:t>
            </a:r>
            <a:r>
              <a:rPr lang="es-AR" sz="2000" b="1" dirty="0" err="1">
                <a:solidFill>
                  <a:srgbClr val="00B050"/>
                </a:solidFill>
                <a:cs typeface="Calibri"/>
              </a:rPr>
              <a:t>term</a:t>
            </a:r>
            <a:endParaRPr lang="es-AR" sz="2000" b="1" dirty="0">
              <a:solidFill>
                <a:srgbClr val="00B050"/>
              </a:solidFill>
              <a:cs typeface="Calibri"/>
            </a:endParaRPr>
          </a:p>
          <a:p>
            <a:r>
              <a:rPr lang="es-AR" sz="2000" b="1" dirty="0">
                <a:solidFill>
                  <a:srgbClr val="00B050"/>
                </a:solidFill>
                <a:cs typeface="Calibri"/>
              </a:rPr>
              <a:t>(</a:t>
            </a:r>
            <a:r>
              <a:rPr lang="es-AR" sz="2000" b="1" dirty="0" err="1">
                <a:solidFill>
                  <a:srgbClr val="00B050"/>
                </a:solidFill>
                <a:cs typeface="Calibri"/>
              </a:rPr>
              <a:t>Increasingly</a:t>
            </a:r>
            <a:r>
              <a:rPr lang="es-AR" sz="2000" b="1" dirty="0">
                <a:solidFill>
                  <a:srgbClr val="00B050"/>
                </a:solidFill>
                <a:cs typeface="Calibri"/>
              </a:rPr>
              <a:t>) </a:t>
            </a:r>
            <a:r>
              <a:rPr lang="es-AR" sz="2000" b="1" dirty="0" err="1">
                <a:solidFill>
                  <a:srgbClr val="00B050"/>
                </a:solidFill>
                <a:cs typeface="Calibri"/>
              </a:rPr>
              <a:t>Illiquid</a:t>
            </a:r>
            <a:endParaRPr lang="en-US" sz="2000" dirty="0">
              <a:solidFill>
                <a:srgbClr val="00B050"/>
              </a:solidFill>
              <a:cs typeface="Calibri"/>
            </a:endParaRPr>
          </a:p>
        </p:txBody>
      </p:sp>
      <p:sp>
        <p:nvSpPr>
          <p:cNvPr id="19" name="Rectángulo 18">
            <a:extLst>
              <a:ext uri="{FF2B5EF4-FFF2-40B4-BE49-F238E27FC236}">
                <a16:creationId xmlns:a16="http://schemas.microsoft.com/office/drawing/2014/main" id="{24D9337F-6BB4-434E-81EE-8CED4E12460D}"/>
              </a:ext>
            </a:extLst>
          </p:cNvPr>
          <p:cNvSpPr/>
          <p:nvPr/>
        </p:nvSpPr>
        <p:spPr>
          <a:xfrm>
            <a:off x="5213348" y="1144614"/>
            <a:ext cx="2193073" cy="707886"/>
          </a:xfrm>
          <a:prstGeom prst="rect">
            <a:avLst/>
          </a:prstGeom>
        </p:spPr>
        <p:txBody>
          <a:bodyPr wrap="square" lIns="91440" tIns="45720" rIns="91440" bIns="45720" anchor="t">
            <a:spAutoFit/>
          </a:bodyPr>
          <a:lstStyle/>
          <a:p>
            <a:r>
              <a:rPr lang="es-AR" sz="2000" b="1" dirty="0">
                <a:solidFill>
                  <a:schemeClr val="accent5"/>
                </a:solidFill>
                <a:cs typeface="Calibri"/>
              </a:rPr>
              <a:t>Short </a:t>
            </a:r>
            <a:r>
              <a:rPr lang="es-AR" sz="2000" b="1" dirty="0" err="1">
                <a:solidFill>
                  <a:schemeClr val="accent5"/>
                </a:solidFill>
                <a:cs typeface="Calibri"/>
              </a:rPr>
              <a:t>term</a:t>
            </a:r>
            <a:endParaRPr lang="es-AR" sz="2000" b="1" dirty="0">
              <a:solidFill>
                <a:schemeClr val="accent5"/>
              </a:solidFill>
              <a:cs typeface="Calibri"/>
            </a:endParaRPr>
          </a:p>
          <a:p>
            <a:r>
              <a:rPr lang="es-AR" sz="2000" b="1" dirty="0">
                <a:solidFill>
                  <a:schemeClr val="accent5"/>
                </a:solidFill>
                <a:cs typeface="Calibri"/>
              </a:rPr>
              <a:t>(</a:t>
            </a:r>
            <a:r>
              <a:rPr lang="es-AR" sz="2000" b="1" dirty="0" err="1">
                <a:solidFill>
                  <a:schemeClr val="accent5"/>
                </a:solidFill>
                <a:cs typeface="Calibri"/>
              </a:rPr>
              <a:t>Fund</a:t>
            </a:r>
            <a:r>
              <a:rPr lang="es-AR" sz="2000" b="1" dirty="0">
                <a:solidFill>
                  <a:schemeClr val="accent5"/>
                </a:solidFill>
                <a:cs typeface="Calibri"/>
              </a:rPr>
              <a:t> </a:t>
            </a:r>
            <a:r>
              <a:rPr lang="es-AR" sz="2000" b="1" dirty="0" err="1">
                <a:solidFill>
                  <a:schemeClr val="accent5"/>
                </a:solidFill>
                <a:cs typeface="Calibri"/>
              </a:rPr>
              <a:t>clients</a:t>
            </a:r>
            <a:r>
              <a:rPr lang="es-AR" sz="2000" b="1" dirty="0">
                <a:solidFill>
                  <a:schemeClr val="accent5"/>
                </a:solidFill>
                <a:cs typeface="Calibri"/>
              </a:rPr>
              <a:t>)</a:t>
            </a:r>
            <a:endParaRPr lang="en-US" sz="2000" dirty="0">
              <a:solidFill>
                <a:schemeClr val="accent5"/>
              </a:solidFill>
              <a:cs typeface="Calibri"/>
            </a:endParaRPr>
          </a:p>
        </p:txBody>
      </p:sp>
      <p:sp>
        <p:nvSpPr>
          <p:cNvPr id="2" name="Triángulo isósceles 1">
            <a:extLst>
              <a:ext uri="{FF2B5EF4-FFF2-40B4-BE49-F238E27FC236}">
                <a16:creationId xmlns:a16="http://schemas.microsoft.com/office/drawing/2014/main" id="{073BB518-96C5-44A9-8127-03972CE73837}"/>
              </a:ext>
            </a:extLst>
          </p:cNvPr>
          <p:cNvSpPr/>
          <p:nvPr/>
        </p:nvSpPr>
        <p:spPr>
          <a:xfrm rot="16200000">
            <a:off x="3740467" y="1227624"/>
            <a:ext cx="811603" cy="438148"/>
          </a:xfrm>
          <a:prstGeom prst="triangle">
            <a:avLst>
              <a:gd name="adj" fmla="val 53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2" name="Triángulo isósceles 21">
            <a:extLst>
              <a:ext uri="{FF2B5EF4-FFF2-40B4-BE49-F238E27FC236}">
                <a16:creationId xmlns:a16="http://schemas.microsoft.com/office/drawing/2014/main" id="{5D8C1070-5499-4F0E-852D-40EE94BFE591}"/>
              </a:ext>
            </a:extLst>
          </p:cNvPr>
          <p:cNvSpPr/>
          <p:nvPr/>
        </p:nvSpPr>
        <p:spPr>
          <a:xfrm rot="5400000">
            <a:off x="4308812" y="1223452"/>
            <a:ext cx="811603" cy="438148"/>
          </a:xfrm>
          <a:prstGeom prst="triangle">
            <a:avLst>
              <a:gd name="adj" fmla="val 53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23" name="Rectángulo 22">
            <a:extLst>
              <a:ext uri="{FF2B5EF4-FFF2-40B4-BE49-F238E27FC236}">
                <a16:creationId xmlns:a16="http://schemas.microsoft.com/office/drawing/2014/main" id="{96059190-5A9F-4479-8D11-3B797BB1CBD5}"/>
              </a:ext>
            </a:extLst>
          </p:cNvPr>
          <p:cNvSpPr/>
          <p:nvPr/>
        </p:nvSpPr>
        <p:spPr>
          <a:xfrm>
            <a:off x="1857046" y="1928225"/>
            <a:ext cx="5016593" cy="307777"/>
          </a:xfrm>
          <a:prstGeom prst="rect">
            <a:avLst/>
          </a:prstGeom>
        </p:spPr>
        <p:txBody>
          <a:bodyPr wrap="square" lIns="91440" tIns="45720" rIns="91440" bIns="45720" anchor="t">
            <a:spAutoFit/>
          </a:bodyPr>
          <a:lstStyle/>
          <a:p>
            <a:pPr algn="ctr"/>
            <a:r>
              <a:rPr lang="es-AR" b="1" dirty="0" err="1">
                <a:solidFill>
                  <a:schemeClr val="accent1">
                    <a:lumMod val="50000"/>
                    <a:lumOff val="50000"/>
                  </a:schemeClr>
                </a:solidFill>
                <a:latin typeface="Calibri"/>
                <a:ea typeface="+mn-lt"/>
                <a:cs typeface="Calibri"/>
              </a:rPr>
              <a:t>Liquidity</a:t>
            </a:r>
            <a:r>
              <a:rPr lang="es-AR" b="1" dirty="0">
                <a:solidFill>
                  <a:schemeClr val="accent1">
                    <a:lumMod val="50000"/>
                    <a:lumOff val="50000"/>
                  </a:schemeClr>
                </a:solidFill>
                <a:latin typeface="Calibri"/>
                <a:ea typeface="+mn-lt"/>
                <a:cs typeface="Calibri"/>
              </a:rPr>
              <a:t> and </a:t>
            </a:r>
            <a:r>
              <a:rPr lang="es-AR" b="1" dirty="0" err="1">
                <a:solidFill>
                  <a:schemeClr val="accent1">
                    <a:lumMod val="50000"/>
                    <a:lumOff val="50000"/>
                  </a:schemeClr>
                </a:solidFill>
                <a:latin typeface="Calibri"/>
                <a:ea typeface="+mn-lt"/>
                <a:cs typeface="Calibri"/>
              </a:rPr>
              <a:t>maturity</a:t>
            </a:r>
            <a:r>
              <a:rPr lang="es-AR" b="1" dirty="0">
                <a:solidFill>
                  <a:schemeClr val="accent1">
                    <a:lumMod val="50000"/>
                    <a:lumOff val="50000"/>
                  </a:schemeClr>
                </a:solidFill>
                <a:latin typeface="Calibri"/>
                <a:ea typeface="+mn-lt"/>
                <a:cs typeface="Calibri"/>
              </a:rPr>
              <a:t> </a:t>
            </a:r>
            <a:r>
              <a:rPr lang="es-AR" b="1" dirty="0" err="1">
                <a:solidFill>
                  <a:schemeClr val="accent1">
                    <a:lumMod val="50000"/>
                    <a:lumOff val="50000"/>
                  </a:schemeClr>
                </a:solidFill>
                <a:latin typeface="Calibri"/>
                <a:ea typeface="+mn-lt"/>
                <a:cs typeface="Calibri"/>
              </a:rPr>
              <a:t>mismatches</a:t>
            </a:r>
            <a:endParaRPr lang="en" b="1" dirty="0">
              <a:solidFill>
                <a:schemeClr val="accent1">
                  <a:lumMod val="50000"/>
                  <a:lumOff val="50000"/>
                </a:schemeClr>
              </a:solidFill>
              <a:latin typeface="Calibri"/>
              <a:ea typeface="+mn-lt"/>
              <a:cs typeface="Calibri"/>
            </a:endParaRPr>
          </a:p>
        </p:txBody>
      </p:sp>
      <p:sp>
        <p:nvSpPr>
          <p:cNvPr id="3" name="Flecha: hacia abajo 2">
            <a:extLst>
              <a:ext uri="{FF2B5EF4-FFF2-40B4-BE49-F238E27FC236}">
                <a16:creationId xmlns:a16="http://schemas.microsoft.com/office/drawing/2014/main" id="{9B35742A-D402-4DDD-ADCE-2B597E731D0C}"/>
              </a:ext>
            </a:extLst>
          </p:cNvPr>
          <p:cNvSpPr/>
          <p:nvPr/>
        </p:nvSpPr>
        <p:spPr>
          <a:xfrm>
            <a:off x="4351191" y="2280023"/>
            <a:ext cx="206658" cy="3357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761089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P spid="12" grpId="0"/>
      <p:bldP spid="18" grpId="0"/>
      <p:bldP spid="19" grpId="0"/>
      <p:bldP spid="2" grpId="0" animBg="1"/>
      <p:bldP spid="22" grpId="0" animBg="1"/>
      <p:bldP spid="23" grpId="0"/>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3821152" y="163254"/>
            <a:ext cx="5175402" cy="344488"/>
          </a:xfrm>
        </p:spPr>
        <p:txBody>
          <a:bodyPr/>
          <a:lstStyle/>
          <a:p>
            <a:pPr algn="r"/>
            <a:r>
              <a:rPr lang="es-AR" dirty="0"/>
              <a:t>Capital </a:t>
            </a:r>
            <a:r>
              <a:rPr lang="es-AR" dirty="0" err="1"/>
              <a:t>flows</a:t>
            </a:r>
            <a:r>
              <a:rPr lang="es-AR" dirty="0"/>
              <a:t>: </a:t>
            </a:r>
            <a:r>
              <a:rPr lang="es-AR" dirty="0" err="1"/>
              <a:t>push</a:t>
            </a:r>
            <a:r>
              <a:rPr lang="es-AR" dirty="0"/>
              <a:t>, </a:t>
            </a:r>
            <a:r>
              <a:rPr lang="es-AR" dirty="0" err="1"/>
              <a:t>pull</a:t>
            </a:r>
            <a:r>
              <a:rPr lang="es-AR" dirty="0"/>
              <a:t> and pipe </a:t>
            </a:r>
            <a:r>
              <a:rPr lang="es-AR" dirty="0" err="1"/>
              <a:t>factors</a:t>
            </a:r>
            <a:endParaRPr lang="en-US" dirty="0"/>
          </a:p>
          <a:p>
            <a:endParaRPr lang="en-US" dirty="0"/>
          </a:p>
        </p:txBody>
      </p:sp>
      <p:sp>
        <p:nvSpPr>
          <p:cNvPr id="20" name="Marcador de texto 1">
            <a:extLst>
              <a:ext uri="{FF2B5EF4-FFF2-40B4-BE49-F238E27FC236}">
                <a16:creationId xmlns:a16="http://schemas.microsoft.com/office/drawing/2014/main" id="{B2948888-2F4E-4D80-BB27-EFCD11151F73}"/>
              </a:ext>
            </a:extLst>
          </p:cNvPr>
          <p:cNvSpPr txBox="1">
            <a:spLocks/>
          </p:cNvSpPr>
          <p:nvPr/>
        </p:nvSpPr>
        <p:spPr>
          <a:xfrm>
            <a:off x="179388" y="163254"/>
            <a:ext cx="4935305" cy="344488"/>
          </a:xfrm>
          <a:prstGeom prst="rect">
            <a:avLst/>
          </a:prstGeom>
        </p:spPr>
        <p:txBody>
          <a:bodyPr/>
          <a:lstStyle>
            <a:lvl1pPr marL="0" indent="0" algn="l" defTabSz="685800" rtl="0" eaLnBrk="1" latinLnBrk="0" hangingPunct="1">
              <a:lnSpc>
                <a:spcPct val="90000"/>
              </a:lnSpc>
              <a:spcBef>
                <a:spcPts val="750"/>
              </a:spcBef>
              <a:buFont typeface="Arial" panose="020B0604020202020204" pitchFamily="34" charset="0"/>
              <a:buNone/>
              <a:defRPr sz="1500" b="1"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s-AR"/>
              <a:t>NBFI and capital flows</a:t>
            </a:r>
            <a:endParaRPr lang="en-US"/>
          </a:p>
          <a:p>
            <a:endParaRPr lang="en-US" dirty="0"/>
          </a:p>
        </p:txBody>
      </p:sp>
      <p:pic>
        <p:nvPicPr>
          <p:cNvPr id="2" name="Imagen 1">
            <a:extLst>
              <a:ext uri="{FF2B5EF4-FFF2-40B4-BE49-F238E27FC236}">
                <a16:creationId xmlns:a16="http://schemas.microsoft.com/office/drawing/2014/main" id="{CC75AFCA-5CC1-4181-8CC1-0F70A890677A}"/>
              </a:ext>
            </a:extLst>
          </p:cNvPr>
          <p:cNvPicPr>
            <a:picLocks noChangeAspect="1"/>
          </p:cNvPicPr>
          <p:nvPr/>
        </p:nvPicPr>
        <p:blipFill>
          <a:blip r:embed="rId3"/>
          <a:stretch>
            <a:fillRect/>
          </a:stretch>
        </p:blipFill>
        <p:spPr>
          <a:xfrm>
            <a:off x="766481" y="1066926"/>
            <a:ext cx="4542865" cy="3009648"/>
          </a:xfrm>
          <a:prstGeom prst="rect">
            <a:avLst/>
          </a:prstGeom>
        </p:spPr>
      </p:pic>
      <p:sp>
        <p:nvSpPr>
          <p:cNvPr id="3" name="CuadroTexto 2">
            <a:extLst>
              <a:ext uri="{FF2B5EF4-FFF2-40B4-BE49-F238E27FC236}">
                <a16:creationId xmlns:a16="http://schemas.microsoft.com/office/drawing/2014/main" id="{B23540D8-D4FE-4886-B417-23BC1CE90A4A}"/>
              </a:ext>
            </a:extLst>
          </p:cNvPr>
          <p:cNvSpPr txBox="1"/>
          <p:nvPr/>
        </p:nvSpPr>
        <p:spPr>
          <a:xfrm>
            <a:off x="3213848" y="1378322"/>
            <a:ext cx="671178" cy="338554"/>
          </a:xfrm>
          <a:prstGeom prst="rect">
            <a:avLst/>
          </a:prstGeom>
          <a:noFill/>
        </p:spPr>
        <p:txBody>
          <a:bodyPr wrap="square" rtlCol="0">
            <a:spAutoFit/>
          </a:bodyPr>
          <a:lstStyle/>
          <a:p>
            <a:r>
              <a:rPr lang="es-AR" sz="1600" b="1" dirty="0" err="1">
                <a:solidFill>
                  <a:srgbClr val="FFC000"/>
                </a:solidFill>
              </a:rPr>
              <a:t>Push</a:t>
            </a:r>
            <a:endParaRPr lang="es-AR" sz="1600" b="1" dirty="0">
              <a:solidFill>
                <a:srgbClr val="FFC000"/>
              </a:solidFill>
            </a:endParaRPr>
          </a:p>
        </p:txBody>
      </p:sp>
      <p:sp>
        <p:nvSpPr>
          <p:cNvPr id="6" name="CuadroTexto 5">
            <a:extLst>
              <a:ext uri="{FF2B5EF4-FFF2-40B4-BE49-F238E27FC236}">
                <a16:creationId xmlns:a16="http://schemas.microsoft.com/office/drawing/2014/main" id="{9A92657B-F330-4090-9BA4-B594C698D75B}"/>
              </a:ext>
            </a:extLst>
          </p:cNvPr>
          <p:cNvSpPr txBox="1"/>
          <p:nvPr/>
        </p:nvSpPr>
        <p:spPr>
          <a:xfrm>
            <a:off x="857196" y="3662081"/>
            <a:ext cx="584947" cy="338554"/>
          </a:xfrm>
          <a:prstGeom prst="rect">
            <a:avLst/>
          </a:prstGeom>
          <a:noFill/>
        </p:spPr>
        <p:txBody>
          <a:bodyPr wrap="square" rtlCol="0">
            <a:spAutoFit/>
          </a:bodyPr>
          <a:lstStyle/>
          <a:p>
            <a:r>
              <a:rPr lang="es-AR" sz="1600" b="1" dirty="0" err="1">
                <a:solidFill>
                  <a:srgbClr val="FFC000"/>
                </a:solidFill>
              </a:rPr>
              <a:t>Pull</a:t>
            </a:r>
            <a:endParaRPr lang="es-AR" sz="1600" b="1" dirty="0">
              <a:solidFill>
                <a:srgbClr val="FFC000"/>
              </a:solidFill>
            </a:endParaRPr>
          </a:p>
        </p:txBody>
      </p:sp>
      <p:sp>
        <p:nvSpPr>
          <p:cNvPr id="7" name="CuadroTexto 6">
            <a:extLst>
              <a:ext uri="{FF2B5EF4-FFF2-40B4-BE49-F238E27FC236}">
                <a16:creationId xmlns:a16="http://schemas.microsoft.com/office/drawing/2014/main" id="{A06EF5E3-45DF-4DAA-B9D2-4E86CD286D97}"/>
              </a:ext>
            </a:extLst>
          </p:cNvPr>
          <p:cNvSpPr txBox="1"/>
          <p:nvPr/>
        </p:nvSpPr>
        <p:spPr>
          <a:xfrm rot="19649082">
            <a:off x="2098141" y="2644332"/>
            <a:ext cx="795143" cy="338554"/>
          </a:xfrm>
          <a:prstGeom prst="rect">
            <a:avLst/>
          </a:prstGeom>
          <a:noFill/>
        </p:spPr>
        <p:txBody>
          <a:bodyPr wrap="square" rtlCol="0">
            <a:spAutoFit/>
          </a:bodyPr>
          <a:lstStyle/>
          <a:p>
            <a:r>
              <a:rPr lang="es-AR" sz="1600" b="1" dirty="0">
                <a:solidFill>
                  <a:schemeClr val="accent5"/>
                </a:solidFill>
              </a:rPr>
              <a:t>Pipes</a:t>
            </a:r>
          </a:p>
        </p:txBody>
      </p:sp>
      <p:sp>
        <p:nvSpPr>
          <p:cNvPr id="8" name="Rectángulo 7">
            <a:extLst>
              <a:ext uri="{FF2B5EF4-FFF2-40B4-BE49-F238E27FC236}">
                <a16:creationId xmlns:a16="http://schemas.microsoft.com/office/drawing/2014/main" id="{0D3D5FE4-A645-4B39-991F-6D613C97EA14}"/>
              </a:ext>
            </a:extLst>
          </p:cNvPr>
          <p:cNvSpPr/>
          <p:nvPr/>
        </p:nvSpPr>
        <p:spPr>
          <a:xfrm>
            <a:off x="5641041" y="955107"/>
            <a:ext cx="3435723" cy="3217291"/>
          </a:xfrm>
          <a:prstGeom prst="rect">
            <a:avLst/>
          </a:prstGeom>
        </p:spPr>
        <p:txBody>
          <a:bodyPr wrap="square" lIns="91440" tIns="45720" rIns="91440" bIns="45720" anchor="t">
            <a:spAutoFit/>
          </a:bodyPr>
          <a:lstStyle/>
          <a:p>
            <a:pPr marL="171450" indent="-171450">
              <a:lnSpc>
                <a:spcPct val="90000"/>
              </a:lnSpc>
              <a:spcBef>
                <a:spcPts val="750"/>
              </a:spcBef>
              <a:buFont typeface="Arial" panose="020B0604020202020204" pitchFamily="34" charset="0"/>
              <a:buChar char="•"/>
            </a:pPr>
            <a:r>
              <a:rPr lang="es-AR" dirty="0" err="1" smtClean="0">
                <a:solidFill>
                  <a:schemeClr val="accent1"/>
                </a:solidFill>
                <a:ea typeface="+mn-lt"/>
                <a:cs typeface="+mn-lt"/>
              </a:rPr>
              <a:t>Increasing</a:t>
            </a:r>
            <a:r>
              <a:rPr lang="es-AR" dirty="0" smtClean="0">
                <a:solidFill>
                  <a:schemeClr val="accent1"/>
                </a:solidFill>
                <a:ea typeface="+mn-lt"/>
                <a:cs typeface="+mn-lt"/>
              </a:rPr>
              <a:t> share of o</a:t>
            </a:r>
            <a:r>
              <a:rPr lang="es-AR" dirty="0" smtClean="0">
                <a:solidFill>
                  <a:schemeClr val="accent1"/>
                </a:solidFill>
                <a:ea typeface="+mn-lt"/>
                <a:cs typeface="+mn-lt"/>
              </a:rPr>
              <a:t>pen-</a:t>
            </a:r>
            <a:r>
              <a:rPr lang="es-AR" dirty="0" err="1" smtClean="0">
                <a:solidFill>
                  <a:schemeClr val="accent1"/>
                </a:solidFill>
                <a:ea typeface="+mn-lt"/>
                <a:cs typeface="+mn-lt"/>
              </a:rPr>
              <a:t>ended</a:t>
            </a:r>
            <a:r>
              <a:rPr lang="es-AR" dirty="0" smtClean="0">
                <a:solidFill>
                  <a:schemeClr val="accent1"/>
                </a:solidFill>
                <a:ea typeface="+mn-lt"/>
                <a:cs typeface="+mn-lt"/>
              </a:rPr>
              <a:t> </a:t>
            </a:r>
            <a:r>
              <a:rPr lang="es-AR" dirty="0" err="1" smtClean="0">
                <a:solidFill>
                  <a:schemeClr val="accent1"/>
                </a:solidFill>
                <a:ea typeface="+mn-lt"/>
                <a:cs typeface="+mn-lt"/>
              </a:rPr>
              <a:t>funds</a:t>
            </a:r>
            <a:r>
              <a:rPr lang="es-AR" dirty="0" smtClean="0">
                <a:solidFill>
                  <a:schemeClr val="accent1"/>
                </a:solidFill>
                <a:ea typeface="+mn-lt"/>
                <a:cs typeface="+mn-lt"/>
              </a:rPr>
              <a:t> </a:t>
            </a:r>
            <a:r>
              <a:rPr lang="es-AR" dirty="0" err="1" smtClean="0">
                <a:solidFill>
                  <a:schemeClr val="accent1"/>
                </a:solidFill>
                <a:ea typeface="+mn-lt"/>
                <a:cs typeface="+mn-lt"/>
              </a:rPr>
              <a:t>specialized</a:t>
            </a:r>
            <a:r>
              <a:rPr lang="es-AR" dirty="0" smtClean="0">
                <a:solidFill>
                  <a:schemeClr val="accent1"/>
                </a:solidFill>
                <a:ea typeface="+mn-lt"/>
                <a:cs typeface="+mn-lt"/>
              </a:rPr>
              <a:t> in </a:t>
            </a:r>
            <a:r>
              <a:rPr lang="es-AR" dirty="0" err="1" smtClean="0">
                <a:solidFill>
                  <a:schemeClr val="accent1"/>
                </a:solidFill>
                <a:ea typeface="+mn-lt"/>
                <a:cs typeface="+mn-lt"/>
              </a:rPr>
              <a:t>bonds</a:t>
            </a:r>
            <a:r>
              <a:rPr lang="es-AR" dirty="0" smtClean="0">
                <a:solidFill>
                  <a:schemeClr val="accent1"/>
                </a:solidFill>
                <a:ea typeface="+mn-lt"/>
                <a:cs typeface="+mn-lt"/>
              </a:rPr>
              <a:t>, more </a:t>
            </a:r>
            <a:r>
              <a:rPr lang="es-AR" dirty="0" err="1">
                <a:solidFill>
                  <a:schemeClr val="accent1"/>
                </a:solidFill>
                <a:ea typeface="+mn-lt"/>
                <a:cs typeface="+mn-lt"/>
              </a:rPr>
              <a:t>sensitive</a:t>
            </a:r>
            <a:r>
              <a:rPr lang="es-AR" dirty="0">
                <a:solidFill>
                  <a:schemeClr val="accent1"/>
                </a:solidFill>
                <a:ea typeface="+mn-lt"/>
                <a:cs typeface="+mn-lt"/>
              </a:rPr>
              <a:t> to global </a:t>
            </a:r>
            <a:r>
              <a:rPr lang="es-AR" dirty="0" err="1">
                <a:solidFill>
                  <a:schemeClr val="accent1"/>
                </a:solidFill>
                <a:ea typeface="+mn-lt"/>
                <a:cs typeface="+mn-lt"/>
              </a:rPr>
              <a:t>financial</a:t>
            </a:r>
            <a:r>
              <a:rPr lang="es-AR" dirty="0">
                <a:solidFill>
                  <a:schemeClr val="accent1"/>
                </a:solidFill>
                <a:ea typeface="+mn-lt"/>
                <a:cs typeface="+mn-lt"/>
              </a:rPr>
              <a:t> shocks (</a:t>
            </a:r>
            <a:r>
              <a:rPr lang="es-AR" dirty="0" err="1">
                <a:solidFill>
                  <a:schemeClr val="accent1"/>
                </a:solidFill>
                <a:ea typeface="+mn-lt"/>
                <a:cs typeface="+mn-lt"/>
              </a:rPr>
              <a:t>Brandao</a:t>
            </a:r>
            <a:r>
              <a:rPr lang="es-AR" dirty="0">
                <a:solidFill>
                  <a:schemeClr val="accent1"/>
                </a:solidFill>
                <a:ea typeface="+mn-lt"/>
                <a:cs typeface="+mn-lt"/>
              </a:rPr>
              <a:t>-Marques et al, 2022)</a:t>
            </a:r>
          </a:p>
          <a:p>
            <a:pPr marL="171450" indent="-171450">
              <a:lnSpc>
                <a:spcPct val="90000"/>
              </a:lnSpc>
              <a:spcBef>
                <a:spcPts val="750"/>
              </a:spcBef>
              <a:buFont typeface="Arial" panose="020B0604020202020204" pitchFamily="34" charset="0"/>
              <a:buChar char="•"/>
            </a:pPr>
            <a:r>
              <a:rPr lang="es-AR" dirty="0">
                <a:solidFill>
                  <a:schemeClr val="accent1"/>
                </a:solidFill>
                <a:ea typeface="+mn-lt"/>
                <a:cs typeface="+mn-lt"/>
              </a:rPr>
              <a:t>Converse et al (2020): </a:t>
            </a:r>
            <a:r>
              <a:rPr lang="es-AR" dirty="0" err="1" smtClean="0">
                <a:solidFill>
                  <a:schemeClr val="accent1"/>
                </a:solidFill>
                <a:ea typeface="+mn-lt"/>
                <a:cs typeface="+mn-lt"/>
              </a:rPr>
              <a:t>higher</a:t>
            </a:r>
            <a:r>
              <a:rPr lang="es-AR" dirty="0" smtClean="0">
                <a:solidFill>
                  <a:schemeClr val="accent1"/>
                </a:solidFill>
                <a:ea typeface="+mn-lt"/>
                <a:cs typeface="+mn-lt"/>
              </a:rPr>
              <a:t> share of ETF </a:t>
            </a:r>
            <a:r>
              <a:rPr lang="es-AR" dirty="0" err="1">
                <a:solidFill>
                  <a:schemeClr val="accent1"/>
                </a:solidFill>
                <a:ea typeface="+mn-lt"/>
                <a:cs typeface="+mn-lt"/>
              </a:rPr>
              <a:t>increased</a:t>
            </a:r>
            <a:r>
              <a:rPr lang="es-AR" dirty="0">
                <a:solidFill>
                  <a:schemeClr val="accent1"/>
                </a:solidFill>
                <a:ea typeface="+mn-lt"/>
                <a:cs typeface="+mn-lt"/>
              </a:rPr>
              <a:t> transmisión of global shocks</a:t>
            </a:r>
          </a:p>
          <a:p>
            <a:pPr marL="171450" indent="-171450">
              <a:lnSpc>
                <a:spcPct val="90000"/>
              </a:lnSpc>
              <a:spcBef>
                <a:spcPts val="750"/>
              </a:spcBef>
              <a:buFont typeface="Arial" panose="020B0604020202020204" pitchFamily="34" charset="0"/>
              <a:buChar char="•"/>
            </a:pPr>
            <a:r>
              <a:rPr lang="es-AR" dirty="0" err="1">
                <a:solidFill>
                  <a:schemeClr val="accent1"/>
                </a:solidFill>
                <a:ea typeface="+mn-lt"/>
                <a:cs typeface="+mn-lt"/>
              </a:rPr>
              <a:t>Cerutti</a:t>
            </a:r>
            <a:r>
              <a:rPr lang="es-AR" dirty="0">
                <a:solidFill>
                  <a:schemeClr val="accent1"/>
                </a:solidFill>
                <a:ea typeface="+mn-lt"/>
                <a:cs typeface="+mn-lt"/>
              </a:rPr>
              <a:t> et al (2019): more </a:t>
            </a:r>
            <a:r>
              <a:rPr lang="es-AR" dirty="0" err="1">
                <a:solidFill>
                  <a:schemeClr val="accent1"/>
                </a:solidFill>
                <a:ea typeface="+mn-lt"/>
                <a:cs typeface="+mn-lt"/>
              </a:rPr>
              <a:t>reliance</a:t>
            </a:r>
            <a:r>
              <a:rPr lang="es-AR" dirty="0">
                <a:solidFill>
                  <a:schemeClr val="accent1"/>
                </a:solidFill>
                <a:ea typeface="+mn-lt"/>
                <a:cs typeface="+mn-lt"/>
              </a:rPr>
              <a:t> </a:t>
            </a:r>
            <a:r>
              <a:rPr lang="es-AR" dirty="0" err="1">
                <a:solidFill>
                  <a:schemeClr val="accent1"/>
                </a:solidFill>
                <a:ea typeface="+mn-lt"/>
                <a:cs typeface="+mn-lt"/>
              </a:rPr>
              <a:t>on</a:t>
            </a:r>
            <a:r>
              <a:rPr lang="es-AR" dirty="0">
                <a:solidFill>
                  <a:schemeClr val="accent1"/>
                </a:solidFill>
                <a:ea typeface="+mn-lt"/>
                <a:cs typeface="+mn-lt"/>
              </a:rPr>
              <a:t> global mutual </a:t>
            </a:r>
            <a:r>
              <a:rPr lang="es-AR" dirty="0" err="1">
                <a:solidFill>
                  <a:schemeClr val="accent1"/>
                </a:solidFill>
                <a:ea typeface="+mn-lt"/>
                <a:cs typeface="+mn-lt"/>
              </a:rPr>
              <a:t>funds</a:t>
            </a:r>
            <a:r>
              <a:rPr lang="es-AR" dirty="0">
                <a:solidFill>
                  <a:schemeClr val="accent1"/>
                </a:solidFill>
                <a:ea typeface="+mn-lt"/>
                <a:cs typeface="+mn-lt"/>
              </a:rPr>
              <a:t>, more </a:t>
            </a:r>
            <a:r>
              <a:rPr lang="es-AR" dirty="0" err="1">
                <a:solidFill>
                  <a:schemeClr val="accent1"/>
                </a:solidFill>
                <a:ea typeface="+mn-lt"/>
                <a:cs typeface="+mn-lt"/>
              </a:rPr>
              <a:t>sensitivity</a:t>
            </a:r>
            <a:r>
              <a:rPr lang="es-AR" dirty="0">
                <a:solidFill>
                  <a:schemeClr val="accent1"/>
                </a:solidFill>
                <a:ea typeface="+mn-lt"/>
                <a:cs typeface="+mn-lt"/>
              </a:rPr>
              <a:t> </a:t>
            </a:r>
            <a:r>
              <a:rPr lang="es-AR" dirty="0" err="1">
                <a:solidFill>
                  <a:schemeClr val="accent1"/>
                </a:solidFill>
                <a:ea typeface="+mn-lt"/>
                <a:cs typeface="+mn-lt"/>
              </a:rPr>
              <a:t>to</a:t>
            </a:r>
            <a:r>
              <a:rPr lang="es-AR" dirty="0">
                <a:solidFill>
                  <a:schemeClr val="accent1"/>
                </a:solidFill>
                <a:ea typeface="+mn-lt"/>
                <a:cs typeface="+mn-lt"/>
              </a:rPr>
              <a:t> global </a:t>
            </a:r>
            <a:r>
              <a:rPr lang="es-AR" dirty="0" err="1">
                <a:solidFill>
                  <a:schemeClr val="accent1"/>
                </a:solidFill>
                <a:ea typeface="+mn-lt"/>
                <a:cs typeface="+mn-lt"/>
              </a:rPr>
              <a:t>conditions</a:t>
            </a:r>
            <a:endParaRPr lang="es-AR" dirty="0">
              <a:solidFill>
                <a:schemeClr val="accent1"/>
              </a:solidFill>
              <a:ea typeface="+mn-lt"/>
              <a:cs typeface="+mn-lt"/>
            </a:endParaRPr>
          </a:p>
          <a:p>
            <a:pPr marL="171450" indent="-171450">
              <a:lnSpc>
                <a:spcPct val="90000"/>
              </a:lnSpc>
              <a:spcBef>
                <a:spcPts val="750"/>
              </a:spcBef>
              <a:buFont typeface="Arial" panose="020B0604020202020204" pitchFamily="34" charset="0"/>
              <a:buChar char="•"/>
            </a:pPr>
            <a:r>
              <a:rPr lang="es-AR" dirty="0">
                <a:solidFill>
                  <a:schemeClr val="accent1"/>
                </a:solidFill>
                <a:ea typeface="+mn-lt"/>
                <a:cs typeface="+mn-lt"/>
              </a:rPr>
              <a:t>“</a:t>
            </a:r>
            <a:r>
              <a:rPr lang="es-AR" dirty="0" err="1">
                <a:solidFill>
                  <a:schemeClr val="accent1"/>
                </a:solidFill>
                <a:ea typeface="+mn-lt"/>
                <a:cs typeface="+mn-lt"/>
              </a:rPr>
              <a:t>Benchmark</a:t>
            </a:r>
            <a:r>
              <a:rPr lang="es-AR" dirty="0">
                <a:solidFill>
                  <a:schemeClr val="accent1"/>
                </a:solidFill>
                <a:ea typeface="+mn-lt"/>
                <a:cs typeface="+mn-lt"/>
              </a:rPr>
              <a:t> </a:t>
            </a:r>
            <a:r>
              <a:rPr lang="es-AR" dirty="0" err="1">
                <a:solidFill>
                  <a:schemeClr val="accent1"/>
                </a:solidFill>
                <a:ea typeface="+mn-lt"/>
                <a:cs typeface="+mn-lt"/>
              </a:rPr>
              <a:t>effect</a:t>
            </a:r>
            <a:r>
              <a:rPr lang="es-AR" dirty="0">
                <a:solidFill>
                  <a:schemeClr val="accent1"/>
                </a:solidFill>
                <a:ea typeface="+mn-lt"/>
                <a:cs typeface="+mn-lt"/>
              </a:rPr>
              <a:t>” and </a:t>
            </a:r>
            <a:r>
              <a:rPr lang="es-AR" dirty="0" err="1">
                <a:solidFill>
                  <a:schemeClr val="accent1"/>
                </a:solidFill>
                <a:ea typeface="+mn-lt"/>
                <a:cs typeface="+mn-lt"/>
              </a:rPr>
              <a:t>procyclicality</a:t>
            </a:r>
            <a:r>
              <a:rPr lang="es-AR" dirty="0">
                <a:solidFill>
                  <a:schemeClr val="accent1"/>
                </a:solidFill>
                <a:ea typeface="+mn-lt"/>
                <a:cs typeface="+mn-lt"/>
              </a:rPr>
              <a:t>: Raddatz et al (2017), </a:t>
            </a:r>
            <a:r>
              <a:rPr lang="es-AR" dirty="0" err="1">
                <a:solidFill>
                  <a:schemeClr val="accent1"/>
                </a:solidFill>
                <a:ea typeface="+mn-lt"/>
                <a:cs typeface="+mn-lt"/>
              </a:rPr>
              <a:t>Arslanalp</a:t>
            </a:r>
            <a:r>
              <a:rPr lang="es-AR" dirty="0">
                <a:solidFill>
                  <a:schemeClr val="accent1"/>
                </a:solidFill>
                <a:ea typeface="+mn-lt"/>
                <a:cs typeface="+mn-lt"/>
              </a:rPr>
              <a:t> et al (2020)</a:t>
            </a:r>
          </a:p>
          <a:p>
            <a:pPr marL="171450" indent="-171450">
              <a:lnSpc>
                <a:spcPct val="90000"/>
              </a:lnSpc>
              <a:spcBef>
                <a:spcPts val="750"/>
              </a:spcBef>
              <a:buFont typeface="Arial" panose="020B0604020202020204" pitchFamily="34" charset="0"/>
              <a:buChar char="•"/>
            </a:pPr>
            <a:r>
              <a:rPr lang="es-AR" dirty="0" err="1">
                <a:solidFill>
                  <a:schemeClr val="accent1"/>
                </a:solidFill>
                <a:ea typeface="+mn-lt"/>
                <a:cs typeface="+mn-lt"/>
              </a:rPr>
              <a:t>Push</a:t>
            </a:r>
            <a:r>
              <a:rPr lang="es-AR" dirty="0">
                <a:solidFill>
                  <a:schemeClr val="accent1"/>
                </a:solidFill>
                <a:ea typeface="+mn-lt"/>
                <a:cs typeface="+mn-lt"/>
              </a:rPr>
              <a:t>, </a:t>
            </a:r>
            <a:r>
              <a:rPr lang="es-AR" dirty="0" err="1">
                <a:solidFill>
                  <a:schemeClr val="accent1"/>
                </a:solidFill>
                <a:ea typeface="+mn-lt"/>
                <a:cs typeface="+mn-lt"/>
              </a:rPr>
              <a:t>pull</a:t>
            </a:r>
            <a:r>
              <a:rPr lang="es-AR" dirty="0">
                <a:solidFill>
                  <a:schemeClr val="accent1"/>
                </a:solidFill>
                <a:ea typeface="+mn-lt"/>
                <a:cs typeface="+mn-lt"/>
              </a:rPr>
              <a:t> and pipes: García Lopez and </a:t>
            </a:r>
            <a:r>
              <a:rPr lang="es-AR" dirty="0" err="1">
                <a:solidFill>
                  <a:schemeClr val="accent1"/>
                </a:solidFill>
                <a:ea typeface="+mn-lt"/>
                <a:cs typeface="+mn-lt"/>
              </a:rPr>
              <a:t>Stracca</a:t>
            </a:r>
            <a:r>
              <a:rPr lang="es-AR" dirty="0">
                <a:solidFill>
                  <a:schemeClr val="accent1"/>
                </a:solidFill>
                <a:ea typeface="+mn-lt"/>
                <a:cs typeface="+mn-lt"/>
              </a:rPr>
              <a:t> (2020), Ramos Francia et al (2021), Eguren et al (2020), </a:t>
            </a:r>
            <a:r>
              <a:rPr lang="es-AR" dirty="0" err="1">
                <a:solidFill>
                  <a:schemeClr val="accent1"/>
                </a:solidFill>
                <a:ea typeface="+mn-lt"/>
                <a:cs typeface="+mn-lt"/>
              </a:rPr>
              <a:t>Carney</a:t>
            </a:r>
            <a:r>
              <a:rPr lang="es-AR" dirty="0">
                <a:solidFill>
                  <a:schemeClr val="accent1"/>
                </a:solidFill>
                <a:ea typeface="+mn-lt"/>
                <a:cs typeface="+mn-lt"/>
              </a:rPr>
              <a:t> (2019)</a:t>
            </a:r>
            <a:endParaRPr lang="en-US" dirty="0">
              <a:solidFill>
                <a:schemeClr val="accent1"/>
              </a:solidFill>
              <a:ea typeface="+mn-lt"/>
              <a:cs typeface="+mn-lt"/>
            </a:endParaRPr>
          </a:p>
        </p:txBody>
      </p:sp>
      <p:sp>
        <p:nvSpPr>
          <p:cNvPr id="10" name="CuadroTexto 9">
            <a:extLst>
              <a:ext uri="{FF2B5EF4-FFF2-40B4-BE49-F238E27FC236}">
                <a16:creationId xmlns:a16="http://schemas.microsoft.com/office/drawing/2014/main" id="{6A443006-B909-4413-B6ED-7AA12838C2E1}"/>
              </a:ext>
            </a:extLst>
          </p:cNvPr>
          <p:cNvSpPr txBox="1"/>
          <p:nvPr/>
        </p:nvSpPr>
        <p:spPr>
          <a:xfrm>
            <a:off x="1042093" y="4237445"/>
            <a:ext cx="7442947" cy="584775"/>
          </a:xfrm>
          <a:prstGeom prst="rect">
            <a:avLst/>
          </a:prstGeom>
          <a:noFill/>
        </p:spPr>
        <p:txBody>
          <a:bodyPr wrap="square">
            <a:spAutoFit/>
          </a:bodyPr>
          <a:lstStyle/>
          <a:p>
            <a:r>
              <a:rPr lang="en-US" sz="1600" b="1" dirty="0">
                <a:solidFill>
                  <a:schemeClr val="accent1"/>
                </a:solidFill>
                <a:ea typeface="+mn-lt"/>
                <a:cs typeface="+mn-lt"/>
              </a:rPr>
              <a:t>Higher NBFI: a) higher sensitivity of capital flows to the global financial cycle;              b) (generally) lower sensitivity to domestic factors; c) procyclicality of flows. </a:t>
            </a:r>
            <a:endParaRPr lang="es-AR" sz="1600" b="1" dirty="0">
              <a:solidFill>
                <a:schemeClr val="accent1"/>
              </a:solidFill>
              <a:ea typeface="+mn-lt"/>
              <a:cs typeface="+mn-lt"/>
            </a:endParaRPr>
          </a:p>
        </p:txBody>
      </p:sp>
    </p:spTree>
    <p:extLst>
      <p:ext uri="{BB962C8B-B14F-4D97-AF65-F5344CB8AC3E}">
        <p14:creationId xmlns:p14="http://schemas.microsoft.com/office/powerpoint/2010/main" val="1455782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8"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Marcador de texto 1"/>
          <p:cNvSpPr>
            <a:spLocks noGrp="1"/>
          </p:cNvSpPr>
          <p:nvPr>
            <p:ph type="body" sz="quarter" idx="16"/>
          </p:nvPr>
        </p:nvSpPr>
        <p:spPr>
          <a:xfrm>
            <a:off x="179388" y="163254"/>
            <a:ext cx="4935305" cy="344488"/>
          </a:xfrm>
        </p:spPr>
        <p:txBody>
          <a:bodyPr/>
          <a:lstStyle/>
          <a:p>
            <a:r>
              <a:rPr lang="es-AR" dirty="0"/>
              <a:t>NBFI and capital </a:t>
            </a:r>
            <a:r>
              <a:rPr lang="es-AR" dirty="0" err="1"/>
              <a:t>flows</a:t>
            </a:r>
            <a:endParaRPr lang="en-US" dirty="0"/>
          </a:p>
          <a:p>
            <a:endParaRPr lang="en-US" dirty="0"/>
          </a:p>
        </p:txBody>
      </p:sp>
      <p:sp>
        <p:nvSpPr>
          <p:cNvPr id="10" name="Rectángulo 9">
            <a:extLst>
              <a:ext uri="{FF2B5EF4-FFF2-40B4-BE49-F238E27FC236}">
                <a16:creationId xmlns:a16="http://schemas.microsoft.com/office/drawing/2014/main" id="{B9085C63-462F-4630-9470-704B25C4DB08}"/>
              </a:ext>
            </a:extLst>
          </p:cNvPr>
          <p:cNvSpPr/>
          <p:nvPr/>
        </p:nvSpPr>
        <p:spPr>
          <a:xfrm>
            <a:off x="2104347" y="757088"/>
            <a:ext cx="4935305" cy="523220"/>
          </a:xfrm>
          <a:prstGeom prst="rect">
            <a:avLst/>
          </a:prstGeom>
        </p:spPr>
        <p:txBody>
          <a:bodyPr wrap="square" lIns="91440" tIns="45720" rIns="91440" bIns="45720" anchor="t">
            <a:spAutoFit/>
          </a:bodyPr>
          <a:lstStyle/>
          <a:p>
            <a:pPr algn="ctr"/>
            <a:r>
              <a:rPr lang="en-US" b="1" dirty="0">
                <a:solidFill>
                  <a:srgbClr val="000000"/>
                </a:solidFill>
                <a:latin typeface="Calibri"/>
                <a:ea typeface="+mn-lt"/>
                <a:cs typeface="Calibri"/>
              </a:rPr>
              <a:t>Foreign NBFI holdings of EMEs government debt </a:t>
            </a:r>
          </a:p>
          <a:p>
            <a:pPr algn="ctr"/>
            <a:endParaRPr lang="en" b="1" dirty="0">
              <a:solidFill>
                <a:srgbClr val="000000"/>
              </a:solidFill>
              <a:latin typeface="Calibri"/>
              <a:ea typeface="+mn-lt"/>
              <a:cs typeface="Calibri"/>
            </a:endParaRPr>
          </a:p>
        </p:txBody>
      </p:sp>
      <p:sp>
        <p:nvSpPr>
          <p:cNvPr id="4" name="Marcador de texto 3">
            <a:extLst>
              <a:ext uri="{FF2B5EF4-FFF2-40B4-BE49-F238E27FC236}">
                <a16:creationId xmlns:a16="http://schemas.microsoft.com/office/drawing/2014/main" id="{B894FEA3-FD4B-4F3A-8739-81342968C0A6}"/>
              </a:ext>
            </a:extLst>
          </p:cNvPr>
          <p:cNvSpPr>
            <a:spLocks noGrp="1"/>
          </p:cNvSpPr>
          <p:nvPr>
            <p:ph type="body" sz="quarter" idx="18"/>
          </p:nvPr>
        </p:nvSpPr>
        <p:spPr/>
        <p:txBody>
          <a:bodyPr/>
          <a:lstStyle/>
          <a:p>
            <a:r>
              <a:rPr lang="es-AR" dirty="0"/>
              <a:t>NBFI as </a:t>
            </a:r>
            <a:r>
              <a:rPr lang="es-AR" dirty="0" err="1"/>
              <a:t>government</a:t>
            </a:r>
            <a:r>
              <a:rPr lang="es-AR" dirty="0"/>
              <a:t> </a:t>
            </a:r>
            <a:r>
              <a:rPr lang="es-AR" dirty="0" err="1"/>
              <a:t>debt</a:t>
            </a:r>
            <a:r>
              <a:rPr lang="es-AR" dirty="0"/>
              <a:t> </a:t>
            </a:r>
            <a:r>
              <a:rPr lang="es-AR" dirty="0" err="1"/>
              <a:t>holders</a:t>
            </a:r>
            <a:endParaRPr lang="es-AR" dirty="0"/>
          </a:p>
        </p:txBody>
      </p:sp>
      <p:pic>
        <p:nvPicPr>
          <p:cNvPr id="8" name="Imagen 7">
            <a:extLst>
              <a:ext uri="{FF2B5EF4-FFF2-40B4-BE49-F238E27FC236}">
                <a16:creationId xmlns:a16="http://schemas.microsoft.com/office/drawing/2014/main" id="{BB3E49F5-A3AA-4D20-8199-48251C13ACE8}"/>
              </a:ext>
            </a:extLst>
          </p:cNvPr>
          <p:cNvPicPr>
            <a:picLocks noChangeAspect="1"/>
          </p:cNvPicPr>
          <p:nvPr/>
        </p:nvPicPr>
        <p:blipFill>
          <a:blip r:embed="rId3"/>
          <a:stretch>
            <a:fillRect/>
          </a:stretch>
        </p:blipFill>
        <p:spPr>
          <a:xfrm>
            <a:off x="1606923" y="1133887"/>
            <a:ext cx="3030384" cy="1745890"/>
          </a:xfrm>
          <a:prstGeom prst="rect">
            <a:avLst/>
          </a:prstGeom>
        </p:spPr>
      </p:pic>
      <p:pic>
        <p:nvPicPr>
          <p:cNvPr id="9" name="Imagen 8">
            <a:extLst>
              <a:ext uri="{FF2B5EF4-FFF2-40B4-BE49-F238E27FC236}">
                <a16:creationId xmlns:a16="http://schemas.microsoft.com/office/drawing/2014/main" id="{FCB89345-C4BC-4B24-A927-3162BD8AE109}"/>
              </a:ext>
            </a:extLst>
          </p:cNvPr>
          <p:cNvPicPr>
            <a:picLocks noChangeAspect="1"/>
          </p:cNvPicPr>
          <p:nvPr/>
        </p:nvPicPr>
        <p:blipFill>
          <a:blip r:embed="rId4"/>
          <a:stretch>
            <a:fillRect/>
          </a:stretch>
        </p:blipFill>
        <p:spPr>
          <a:xfrm>
            <a:off x="1533434" y="1133887"/>
            <a:ext cx="6003643" cy="3591239"/>
          </a:xfrm>
          <a:prstGeom prst="rect">
            <a:avLst/>
          </a:prstGeom>
        </p:spPr>
      </p:pic>
      <p:sp>
        <p:nvSpPr>
          <p:cNvPr id="2" name="CuadroTexto 1">
            <a:extLst>
              <a:ext uri="{FF2B5EF4-FFF2-40B4-BE49-F238E27FC236}">
                <a16:creationId xmlns:a16="http://schemas.microsoft.com/office/drawing/2014/main" id="{540666D8-B081-4816-AEE8-140FFA5E8638}"/>
              </a:ext>
            </a:extLst>
          </p:cNvPr>
          <p:cNvSpPr txBox="1"/>
          <p:nvPr/>
        </p:nvSpPr>
        <p:spPr>
          <a:xfrm>
            <a:off x="6642847" y="4386412"/>
            <a:ext cx="2097741" cy="246221"/>
          </a:xfrm>
          <a:prstGeom prst="rect">
            <a:avLst/>
          </a:prstGeom>
          <a:noFill/>
        </p:spPr>
        <p:txBody>
          <a:bodyPr wrap="square" rtlCol="0">
            <a:spAutoFit/>
          </a:bodyPr>
          <a:lstStyle/>
          <a:p>
            <a:r>
              <a:rPr lang="es-AR" sz="1000" dirty="0" err="1"/>
              <a:t>Source</a:t>
            </a:r>
            <a:r>
              <a:rPr lang="es-AR" sz="1000" dirty="0"/>
              <a:t>: </a:t>
            </a:r>
            <a:r>
              <a:rPr lang="es-AR" sz="1000" dirty="0" err="1"/>
              <a:t>Arslanalp</a:t>
            </a:r>
            <a:r>
              <a:rPr lang="es-AR" sz="1000" dirty="0"/>
              <a:t> and </a:t>
            </a:r>
            <a:r>
              <a:rPr lang="es-AR" sz="1000" dirty="0" err="1"/>
              <a:t>Tsuda</a:t>
            </a:r>
            <a:r>
              <a:rPr lang="es-AR" sz="1000" dirty="0"/>
              <a:t> (2014)</a:t>
            </a:r>
          </a:p>
        </p:txBody>
      </p:sp>
    </p:spTree>
    <p:extLst>
      <p:ext uri="{BB962C8B-B14F-4D97-AF65-F5344CB8AC3E}">
        <p14:creationId xmlns:p14="http://schemas.microsoft.com/office/powerpoint/2010/main" val="30359855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Marcador de texto 1"/>
          <p:cNvSpPr>
            <a:spLocks noGrp="1"/>
          </p:cNvSpPr>
          <p:nvPr>
            <p:ph type="body" sz="quarter" idx="16"/>
          </p:nvPr>
        </p:nvSpPr>
        <p:spPr>
          <a:xfrm>
            <a:off x="179388" y="163254"/>
            <a:ext cx="4935305" cy="344488"/>
          </a:xfrm>
        </p:spPr>
        <p:txBody>
          <a:bodyPr/>
          <a:lstStyle/>
          <a:p>
            <a:r>
              <a:rPr lang="es-AR" dirty="0"/>
              <a:t>NBFI and capital </a:t>
            </a:r>
            <a:r>
              <a:rPr lang="es-AR" dirty="0" err="1"/>
              <a:t>flows</a:t>
            </a:r>
            <a:endParaRPr lang="en-US" dirty="0"/>
          </a:p>
          <a:p>
            <a:endParaRPr lang="en-US" dirty="0"/>
          </a:p>
        </p:txBody>
      </p:sp>
      <p:sp>
        <p:nvSpPr>
          <p:cNvPr id="10" name="Rectángulo 9">
            <a:extLst>
              <a:ext uri="{FF2B5EF4-FFF2-40B4-BE49-F238E27FC236}">
                <a16:creationId xmlns:a16="http://schemas.microsoft.com/office/drawing/2014/main" id="{B9085C63-462F-4630-9470-704B25C4DB08}"/>
              </a:ext>
            </a:extLst>
          </p:cNvPr>
          <p:cNvSpPr/>
          <p:nvPr/>
        </p:nvSpPr>
        <p:spPr>
          <a:xfrm>
            <a:off x="1929594" y="730194"/>
            <a:ext cx="5284812" cy="523220"/>
          </a:xfrm>
          <a:prstGeom prst="rect">
            <a:avLst/>
          </a:prstGeom>
        </p:spPr>
        <p:txBody>
          <a:bodyPr wrap="square" lIns="91440" tIns="45720" rIns="91440" bIns="45720" anchor="t">
            <a:spAutoFit/>
          </a:bodyPr>
          <a:lstStyle/>
          <a:p>
            <a:pPr algn="ctr"/>
            <a:r>
              <a:rPr lang="en-US" b="1" dirty="0">
                <a:solidFill>
                  <a:srgbClr val="000000"/>
                </a:solidFill>
                <a:latin typeface="Calibri"/>
                <a:ea typeface="+mn-lt"/>
                <a:cs typeface="Calibri"/>
              </a:rPr>
              <a:t>Foreign NBFI holdings of EMEs government debt – summary statistics </a:t>
            </a:r>
          </a:p>
          <a:p>
            <a:pPr algn="ctr"/>
            <a:endParaRPr lang="en" b="1" dirty="0">
              <a:solidFill>
                <a:srgbClr val="000000"/>
              </a:solidFill>
              <a:latin typeface="Calibri"/>
              <a:ea typeface="+mn-lt"/>
              <a:cs typeface="Calibri"/>
            </a:endParaRPr>
          </a:p>
        </p:txBody>
      </p:sp>
      <p:sp>
        <p:nvSpPr>
          <p:cNvPr id="4" name="Marcador de texto 3">
            <a:extLst>
              <a:ext uri="{FF2B5EF4-FFF2-40B4-BE49-F238E27FC236}">
                <a16:creationId xmlns:a16="http://schemas.microsoft.com/office/drawing/2014/main" id="{B894FEA3-FD4B-4F3A-8739-81342968C0A6}"/>
              </a:ext>
            </a:extLst>
          </p:cNvPr>
          <p:cNvSpPr>
            <a:spLocks noGrp="1"/>
          </p:cNvSpPr>
          <p:nvPr>
            <p:ph type="body" sz="quarter" idx="18"/>
          </p:nvPr>
        </p:nvSpPr>
        <p:spPr/>
        <p:txBody>
          <a:bodyPr/>
          <a:lstStyle/>
          <a:p>
            <a:r>
              <a:rPr lang="es-AR" dirty="0"/>
              <a:t>NBFI as </a:t>
            </a:r>
            <a:r>
              <a:rPr lang="es-AR" dirty="0" err="1"/>
              <a:t>government</a:t>
            </a:r>
            <a:r>
              <a:rPr lang="es-AR" dirty="0"/>
              <a:t> </a:t>
            </a:r>
            <a:r>
              <a:rPr lang="es-AR" dirty="0" err="1"/>
              <a:t>debt</a:t>
            </a:r>
            <a:r>
              <a:rPr lang="es-AR" dirty="0"/>
              <a:t> </a:t>
            </a:r>
            <a:r>
              <a:rPr lang="es-AR" dirty="0" err="1"/>
              <a:t>holders</a:t>
            </a:r>
            <a:endParaRPr lang="es-AR" dirty="0"/>
          </a:p>
        </p:txBody>
      </p:sp>
      <p:pic>
        <p:nvPicPr>
          <p:cNvPr id="7" name="Imagen 6">
            <a:extLst>
              <a:ext uri="{FF2B5EF4-FFF2-40B4-BE49-F238E27FC236}">
                <a16:creationId xmlns:a16="http://schemas.microsoft.com/office/drawing/2014/main" id="{F9C16289-0AF0-451A-8CEA-01A3D94CBEF5}"/>
              </a:ext>
            </a:extLst>
          </p:cNvPr>
          <p:cNvPicPr/>
          <p:nvPr/>
        </p:nvPicPr>
        <p:blipFill>
          <a:blip r:embed="rId3">
            <a:extLst>
              <a:ext uri="{28A0092B-C50C-407E-A947-70E740481C1C}">
                <a14:useLocalDpi xmlns:a14="http://schemas.microsoft.com/office/drawing/2010/main" val="0"/>
              </a:ext>
            </a:extLst>
          </a:blip>
          <a:stretch>
            <a:fillRect/>
          </a:stretch>
        </p:blipFill>
        <p:spPr>
          <a:xfrm>
            <a:off x="2104347" y="1105496"/>
            <a:ext cx="4679693" cy="3459780"/>
          </a:xfrm>
          <a:prstGeom prst="rect">
            <a:avLst/>
          </a:prstGeom>
        </p:spPr>
      </p:pic>
      <p:sp>
        <p:nvSpPr>
          <p:cNvPr id="6" name="CuadroTexto 5">
            <a:extLst>
              <a:ext uri="{FF2B5EF4-FFF2-40B4-BE49-F238E27FC236}">
                <a16:creationId xmlns:a16="http://schemas.microsoft.com/office/drawing/2014/main" id="{48D30FF9-6BF5-4D35-B46A-02FF0A98AE7D}"/>
              </a:ext>
            </a:extLst>
          </p:cNvPr>
          <p:cNvSpPr txBox="1"/>
          <p:nvPr/>
        </p:nvSpPr>
        <p:spPr>
          <a:xfrm>
            <a:off x="6757150" y="4386412"/>
            <a:ext cx="2097741" cy="246221"/>
          </a:xfrm>
          <a:prstGeom prst="rect">
            <a:avLst/>
          </a:prstGeom>
          <a:noFill/>
        </p:spPr>
        <p:txBody>
          <a:bodyPr wrap="square" rtlCol="0">
            <a:spAutoFit/>
          </a:bodyPr>
          <a:lstStyle/>
          <a:p>
            <a:r>
              <a:rPr lang="es-AR" sz="1000" dirty="0" err="1"/>
              <a:t>Source</a:t>
            </a:r>
            <a:r>
              <a:rPr lang="es-AR" sz="1000" dirty="0"/>
              <a:t>: </a:t>
            </a:r>
            <a:r>
              <a:rPr lang="es-AR" sz="1000" dirty="0" err="1"/>
              <a:t>Arslanalp</a:t>
            </a:r>
            <a:r>
              <a:rPr lang="es-AR" sz="1000" dirty="0"/>
              <a:t> and </a:t>
            </a:r>
            <a:r>
              <a:rPr lang="es-AR" sz="1000" dirty="0" err="1"/>
              <a:t>Tsuda</a:t>
            </a:r>
            <a:r>
              <a:rPr lang="es-AR" sz="1000" dirty="0"/>
              <a:t> (2014)</a:t>
            </a:r>
          </a:p>
        </p:txBody>
      </p:sp>
    </p:spTree>
    <p:extLst>
      <p:ext uri="{BB962C8B-B14F-4D97-AF65-F5344CB8AC3E}">
        <p14:creationId xmlns:p14="http://schemas.microsoft.com/office/powerpoint/2010/main" val="39872594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3933265" y="163254"/>
            <a:ext cx="5063289" cy="344488"/>
          </a:xfrm>
        </p:spPr>
        <p:txBody>
          <a:bodyPr/>
          <a:lstStyle/>
          <a:p>
            <a:pPr algn="r"/>
            <a:r>
              <a:rPr lang="en-US" dirty="0"/>
              <a:t>Foreign holdings of NBFI and capital flows by institutional sector</a:t>
            </a:r>
          </a:p>
          <a:p>
            <a:endParaRPr lang="en-US" dirty="0"/>
          </a:p>
        </p:txBody>
      </p:sp>
      <p:sp>
        <p:nvSpPr>
          <p:cNvPr id="12" name="Marcador de texto 1"/>
          <p:cNvSpPr>
            <a:spLocks noGrp="1"/>
          </p:cNvSpPr>
          <p:nvPr>
            <p:ph type="body" sz="quarter" idx="16"/>
          </p:nvPr>
        </p:nvSpPr>
        <p:spPr>
          <a:xfrm>
            <a:off x="179388" y="163254"/>
            <a:ext cx="4935305" cy="344488"/>
          </a:xfrm>
        </p:spPr>
        <p:txBody>
          <a:bodyPr/>
          <a:lstStyle/>
          <a:p>
            <a:r>
              <a:rPr lang="es-AR" dirty="0"/>
              <a:t>NBFI and capital </a:t>
            </a:r>
            <a:r>
              <a:rPr lang="es-AR" dirty="0" err="1"/>
              <a:t>flows</a:t>
            </a:r>
            <a:endParaRPr lang="en-US" dirty="0"/>
          </a:p>
          <a:p>
            <a:endParaRPr lang="en-US" dirty="0"/>
          </a:p>
        </p:txBody>
      </p:sp>
      <p:sp>
        <p:nvSpPr>
          <p:cNvPr id="127" name="Rectángulo 126">
            <a:extLst>
              <a:ext uri="{FF2B5EF4-FFF2-40B4-BE49-F238E27FC236}">
                <a16:creationId xmlns:a16="http://schemas.microsoft.com/office/drawing/2014/main" id="{1391BE76-AB3E-4A8C-80B0-F2AF30348BFE}"/>
              </a:ext>
            </a:extLst>
          </p:cNvPr>
          <p:cNvSpPr/>
          <p:nvPr/>
        </p:nvSpPr>
        <p:spPr>
          <a:xfrm>
            <a:off x="2104347" y="757088"/>
            <a:ext cx="4935305" cy="307777"/>
          </a:xfrm>
          <a:prstGeom prst="rect">
            <a:avLst/>
          </a:prstGeom>
        </p:spPr>
        <p:txBody>
          <a:bodyPr wrap="square" lIns="91440" tIns="45720" rIns="91440" bIns="45720" anchor="t">
            <a:spAutoFit/>
          </a:bodyPr>
          <a:lstStyle/>
          <a:p>
            <a:pPr algn="ctr"/>
            <a:r>
              <a:rPr lang="en-US" b="1" dirty="0">
                <a:solidFill>
                  <a:srgbClr val="000000"/>
                </a:solidFill>
                <a:latin typeface="Calibri"/>
                <a:ea typeface="+mn-lt"/>
                <a:cs typeface="Calibri"/>
              </a:rPr>
              <a:t>Foreign NBFI holdings of government debt and capital inflows</a:t>
            </a:r>
            <a:endParaRPr lang="en" b="1" dirty="0">
              <a:solidFill>
                <a:srgbClr val="000000"/>
              </a:solidFill>
              <a:latin typeface="Calibri"/>
              <a:ea typeface="+mn-lt"/>
              <a:cs typeface="Calibri"/>
            </a:endParaRPr>
          </a:p>
        </p:txBody>
      </p:sp>
      <p:pic>
        <p:nvPicPr>
          <p:cNvPr id="3" name="Imagen 2">
            <a:extLst>
              <a:ext uri="{FF2B5EF4-FFF2-40B4-BE49-F238E27FC236}">
                <a16:creationId xmlns:a16="http://schemas.microsoft.com/office/drawing/2014/main" id="{CBA27811-C4B4-4B05-BED3-9AA2BF575701}"/>
              </a:ext>
            </a:extLst>
          </p:cNvPr>
          <p:cNvPicPr>
            <a:picLocks noChangeAspect="1"/>
          </p:cNvPicPr>
          <p:nvPr/>
        </p:nvPicPr>
        <p:blipFill>
          <a:blip r:embed="rId3"/>
          <a:stretch>
            <a:fillRect/>
          </a:stretch>
        </p:blipFill>
        <p:spPr>
          <a:xfrm>
            <a:off x="4301496" y="1225101"/>
            <a:ext cx="4646186" cy="3096247"/>
          </a:xfrm>
          <a:prstGeom prst="rect">
            <a:avLst/>
          </a:prstGeom>
        </p:spPr>
      </p:pic>
      <p:pic>
        <p:nvPicPr>
          <p:cNvPr id="4" name="Imagen 3">
            <a:extLst>
              <a:ext uri="{FF2B5EF4-FFF2-40B4-BE49-F238E27FC236}">
                <a16:creationId xmlns:a16="http://schemas.microsoft.com/office/drawing/2014/main" id="{F9AB5565-AF8E-4F33-A4F4-89CE0D931705}"/>
              </a:ext>
            </a:extLst>
          </p:cNvPr>
          <p:cNvPicPr>
            <a:picLocks noChangeAspect="1"/>
          </p:cNvPicPr>
          <p:nvPr/>
        </p:nvPicPr>
        <p:blipFill>
          <a:blip r:embed="rId4"/>
          <a:stretch>
            <a:fillRect/>
          </a:stretch>
        </p:blipFill>
        <p:spPr>
          <a:xfrm>
            <a:off x="75681" y="1313927"/>
            <a:ext cx="4379605" cy="2918596"/>
          </a:xfrm>
          <a:prstGeom prst="rect">
            <a:avLst/>
          </a:prstGeom>
        </p:spPr>
      </p:pic>
    </p:spTree>
    <p:extLst>
      <p:ext uri="{BB962C8B-B14F-4D97-AF65-F5344CB8AC3E}">
        <p14:creationId xmlns:p14="http://schemas.microsoft.com/office/powerpoint/2010/main" val="4066558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5"/>
          <p:cNvSpPr>
            <a:spLocks noGrp="1"/>
          </p:cNvSpPr>
          <p:nvPr>
            <p:ph type="body" sz="quarter" idx="18"/>
          </p:nvPr>
        </p:nvSpPr>
        <p:spPr>
          <a:xfrm>
            <a:off x="3933265" y="163254"/>
            <a:ext cx="5063289" cy="344488"/>
          </a:xfrm>
        </p:spPr>
        <p:txBody>
          <a:bodyPr/>
          <a:lstStyle/>
          <a:p>
            <a:pPr algn="r"/>
            <a:r>
              <a:rPr lang="en-US" dirty="0"/>
              <a:t>Foreign holdings of NBFI and capital flows by institutional sector</a:t>
            </a:r>
          </a:p>
          <a:p>
            <a:endParaRPr lang="en-US" dirty="0"/>
          </a:p>
        </p:txBody>
      </p:sp>
      <p:sp>
        <p:nvSpPr>
          <p:cNvPr id="12" name="Marcador de texto 1"/>
          <p:cNvSpPr>
            <a:spLocks noGrp="1"/>
          </p:cNvSpPr>
          <p:nvPr>
            <p:ph type="body" sz="quarter" idx="16"/>
          </p:nvPr>
        </p:nvSpPr>
        <p:spPr>
          <a:xfrm>
            <a:off x="179388" y="163254"/>
            <a:ext cx="4935305" cy="344488"/>
          </a:xfrm>
        </p:spPr>
        <p:txBody>
          <a:bodyPr/>
          <a:lstStyle/>
          <a:p>
            <a:r>
              <a:rPr lang="es-AR" dirty="0"/>
              <a:t>NBFI and capital </a:t>
            </a:r>
            <a:r>
              <a:rPr lang="es-AR" dirty="0" err="1"/>
              <a:t>flows</a:t>
            </a:r>
            <a:endParaRPr lang="en-US" dirty="0"/>
          </a:p>
          <a:p>
            <a:endParaRPr lang="en-US" dirty="0"/>
          </a:p>
        </p:txBody>
      </p:sp>
      <p:pic>
        <p:nvPicPr>
          <p:cNvPr id="2" name="Imagen 1">
            <a:extLst>
              <a:ext uri="{FF2B5EF4-FFF2-40B4-BE49-F238E27FC236}">
                <a16:creationId xmlns:a16="http://schemas.microsoft.com/office/drawing/2014/main" id="{418B4F82-74F6-46BB-ACEC-838A0D90574D}"/>
              </a:ext>
            </a:extLst>
          </p:cNvPr>
          <p:cNvPicPr>
            <a:picLocks noChangeAspect="1"/>
          </p:cNvPicPr>
          <p:nvPr/>
        </p:nvPicPr>
        <p:blipFill>
          <a:blip r:embed="rId3"/>
          <a:stretch>
            <a:fillRect/>
          </a:stretch>
        </p:blipFill>
        <p:spPr>
          <a:xfrm>
            <a:off x="41934" y="1443936"/>
            <a:ext cx="4530065" cy="3018863"/>
          </a:xfrm>
          <a:prstGeom prst="rect">
            <a:avLst/>
          </a:prstGeom>
        </p:spPr>
      </p:pic>
      <p:pic>
        <p:nvPicPr>
          <p:cNvPr id="6" name="Imagen 5">
            <a:extLst>
              <a:ext uri="{FF2B5EF4-FFF2-40B4-BE49-F238E27FC236}">
                <a16:creationId xmlns:a16="http://schemas.microsoft.com/office/drawing/2014/main" id="{979B0EF7-7BF6-4AE6-B591-D8BEFF3B4709}"/>
              </a:ext>
            </a:extLst>
          </p:cNvPr>
          <p:cNvPicPr>
            <a:picLocks noChangeAspect="1"/>
          </p:cNvPicPr>
          <p:nvPr/>
        </p:nvPicPr>
        <p:blipFill>
          <a:blip r:embed="rId4"/>
          <a:stretch>
            <a:fillRect/>
          </a:stretch>
        </p:blipFill>
        <p:spPr>
          <a:xfrm>
            <a:off x="4466490" y="1516393"/>
            <a:ext cx="4530064" cy="3018863"/>
          </a:xfrm>
          <a:prstGeom prst="rect">
            <a:avLst/>
          </a:prstGeom>
        </p:spPr>
      </p:pic>
      <p:sp>
        <p:nvSpPr>
          <p:cNvPr id="10" name="Rectángulo 9">
            <a:extLst>
              <a:ext uri="{FF2B5EF4-FFF2-40B4-BE49-F238E27FC236}">
                <a16:creationId xmlns:a16="http://schemas.microsoft.com/office/drawing/2014/main" id="{B9085C63-462F-4630-9470-704B25C4DB08}"/>
              </a:ext>
            </a:extLst>
          </p:cNvPr>
          <p:cNvSpPr/>
          <p:nvPr/>
        </p:nvSpPr>
        <p:spPr>
          <a:xfrm>
            <a:off x="2104347" y="757088"/>
            <a:ext cx="4935305" cy="307777"/>
          </a:xfrm>
          <a:prstGeom prst="rect">
            <a:avLst/>
          </a:prstGeom>
        </p:spPr>
        <p:txBody>
          <a:bodyPr wrap="square" lIns="91440" tIns="45720" rIns="91440" bIns="45720" anchor="t">
            <a:spAutoFit/>
          </a:bodyPr>
          <a:lstStyle/>
          <a:p>
            <a:pPr algn="ctr"/>
            <a:r>
              <a:rPr lang="en-US" b="1" dirty="0">
                <a:solidFill>
                  <a:srgbClr val="000000"/>
                </a:solidFill>
                <a:latin typeface="Calibri"/>
                <a:ea typeface="+mn-lt"/>
                <a:cs typeface="Calibri"/>
              </a:rPr>
              <a:t>Foreign NBFI holdings of government debt and capital inflows</a:t>
            </a:r>
            <a:endParaRPr lang="en" b="1" dirty="0">
              <a:solidFill>
                <a:srgbClr val="000000"/>
              </a:solidFill>
              <a:latin typeface="Calibri"/>
              <a:ea typeface="+mn-lt"/>
              <a:cs typeface="Calibri"/>
            </a:endParaRPr>
          </a:p>
        </p:txBody>
      </p:sp>
    </p:spTree>
    <p:extLst>
      <p:ext uri="{BB962C8B-B14F-4D97-AF65-F5344CB8AC3E}">
        <p14:creationId xmlns:p14="http://schemas.microsoft.com/office/powerpoint/2010/main" val="203092983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BCRA">
      <a:dk1>
        <a:sysClr val="windowText" lastClr="000000"/>
      </a:dk1>
      <a:lt1>
        <a:sysClr val="window" lastClr="FFFFFF"/>
      </a:lt1>
      <a:dk2>
        <a:srgbClr val="44546A"/>
      </a:dk2>
      <a:lt2>
        <a:srgbClr val="E7E6E6"/>
      </a:lt2>
      <a:accent1>
        <a:srgbClr val="08215C"/>
      </a:accent1>
      <a:accent2>
        <a:srgbClr val="8D001C"/>
      </a:accent2>
      <a:accent3>
        <a:srgbClr val="797E01"/>
      </a:accent3>
      <a:accent4>
        <a:srgbClr val="FF8500"/>
      </a:accent4>
      <a:accent5>
        <a:srgbClr val="F20017"/>
      </a:accent5>
      <a:accent6>
        <a:srgbClr val="999999"/>
      </a:accent6>
      <a:hlink>
        <a:srgbClr val="05215C"/>
      </a:hlink>
      <a:folHlink>
        <a:srgbClr val="ACAEC8"/>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NG_Modelo de Presentación PPT 2019 Pantalla 16_9.potm" id="{52BADE5D-47EE-4B8E-B782-84944974F51C}" vid="{0F2C7AF0-7CBE-40A5-AD5A-A4F1E68A158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230CFCA9AFD5174EBD2BCBF8835D86C3" ma:contentTypeVersion="6" ma:contentTypeDescription="Crear nuevo documento." ma:contentTypeScope="" ma:versionID="9dd4143d08005b4ad304958e6d648b25">
  <xsd:schema xmlns:xsd="http://www.w3.org/2001/XMLSchema" xmlns:xs="http://www.w3.org/2001/XMLSchema" xmlns:p="http://schemas.microsoft.com/office/2006/metadata/properties" xmlns:ns2="8d3203a0-11ef-4706-91d6-8cf381d6c528" xmlns:ns3="924a40ed-c287-4d33-b811-a6e2f39632e2" targetNamespace="http://schemas.microsoft.com/office/2006/metadata/properties" ma:root="true" ma:fieldsID="5dfcdc242ad3100b97828f75ce121bef" ns2:_="" ns3:_="">
    <xsd:import namespace="8d3203a0-11ef-4706-91d6-8cf381d6c528"/>
    <xsd:import namespace="924a40ed-c287-4d33-b811-a6e2f39632e2"/>
    <xsd:element name="properties">
      <xsd:complexType>
        <xsd:sequence>
          <xsd:element name="documentManagement">
            <xsd:complexType>
              <xsd:all>
                <xsd:element ref="ns2:SharedWithUsers" minOccurs="0"/>
                <xsd:element ref="ns3:MediaServiceMetadata" minOccurs="0"/>
                <xsd:element ref="ns3:MediaServiceFastMetadata" minOccurs="0"/>
                <xsd:element ref="ns2:SharedWithDetails"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3203a0-11ef-4706-91d6-8cf381d6c528" elementFormDefault="qualified">
    <xsd:import namespace="http://schemas.microsoft.com/office/2006/documentManagement/types"/>
    <xsd:import namespace="http://schemas.microsoft.com/office/infopath/2007/PartnerControls"/>
    <xsd:element name="SharedWithUsers" ma:index="8" nillable="true" ma:displayName="Compartido con"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talles de uso compartido"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24a40ed-c287-4d33-b811-a6e2f39632e2"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8d3203a0-11ef-4706-91d6-8cf381d6c528">
      <UserInfo>
        <DisplayName>Basco, Emiliano</DisplayName>
        <AccountId>12</AccountId>
        <AccountType/>
      </UserInfo>
      <UserInfo>
        <DisplayName>Garcia Cicco, Javier</DisplayName>
        <AccountId>55</AccountId>
        <AccountType/>
      </UserInfo>
      <UserInfo>
        <DisplayName>Corso, Eduardo Ariel</DisplayName>
        <AccountId>82</AccountId>
        <AccountType/>
      </UserInfo>
      <UserInfo>
        <DisplayName>Pazos, Maria Cecilia</DisplayName>
        <AccountId>20</AccountId>
        <AccountType/>
      </UserInfo>
      <UserInfo>
        <DisplayName>Manubens Paz, Jordan Ernesto</DisplayName>
        <AccountId>21</AccountId>
        <AccountType/>
      </UserInfo>
      <UserInfo>
        <DisplayName>Casado, Matias Manuel</DisplayName>
        <AccountId>44</AccountId>
        <AccountType/>
      </UserInfo>
      <UserInfo>
        <DisplayName>Dvoskin, Ariel</DisplayName>
        <AccountId>86</AccountId>
        <AccountType/>
      </UserInfo>
      <UserInfo>
        <DisplayName>Cañas Navazo, Maria Del Pilar</DisplayName>
        <AccountId>42</AccountId>
        <AccountType/>
      </UserInfo>
    </SharedWithUsers>
  </documentManagement>
</p:properties>
</file>

<file path=customXml/itemProps1.xml><?xml version="1.0" encoding="utf-8"?>
<ds:datastoreItem xmlns:ds="http://schemas.openxmlformats.org/officeDocument/2006/customXml" ds:itemID="{1AB512BC-402C-4AE1-B5C4-F278E39AD39A}">
  <ds:schemaRefs>
    <ds:schemaRef ds:uri="http://schemas.microsoft.com/sharepoint/v3/contenttype/forms"/>
  </ds:schemaRefs>
</ds:datastoreItem>
</file>

<file path=customXml/itemProps2.xml><?xml version="1.0" encoding="utf-8"?>
<ds:datastoreItem xmlns:ds="http://schemas.openxmlformats.org/officeDocument/2006/customXml" ds:itemID="{ECC1A64B-4987-4DC9-AD74-92BD446A84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3203a0-11ef-4706-91d6-8cf381d6c528"/>
    <ds:schemaRef ds:uri="924a40ed-c287-4d33-b811-a6e2f39632e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C65C4E7-48C8-4EEF-B5E5-76E3386A0309}">
  <ds:schemaRefs>
    <ds:schemaRef ds:uri="http://schemas.microsoft.com/office/2006/documentManagement/types"/>
    <ds:schemaRef ds:uri="http://purl.org/dc/dcmitype/"/>
    <ds:schemaRef ds:uri="http://purl.org/dc/elements/1.1/"/>
    <ds:schemaRef ds:uri="http://schemas.microsoft.com/office/infopath/2007/PartnerControls"/>
    <ds:schemaRef ds:uri="http://schemas.openxmlformats.org/package/2006/metadata/core-properties"/>
    <ds:schemaRef ds:uri="http://www.w3.org/XML/1998/namespace"/>
    <ds:schemaRef ds:uri="8d3203a0-11ef-4706-91d6-8cf381d6c528"/>
    <ds:schemaRef ds:uri="924a40ed-c287-4d33-b811-a6e2f39632e2"/>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3960</TotalTime>
  <Words>3291</Words>
  <Application>Microsoft Office PowerPoint</Application>
  <PresentationFormat>Presentación en pantalla (16:9)</PresentationFormat>
  <Paragraphs>1000</Paragraphs>
  <Slides>35</Slides>
  <Notes>35</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35</vt:i4>
      </vt:variant>
    </vt:vector>
  </HeadingPairs>
  <TitlesOfParts>
    <vt:vector size="42" baseType="lpstr">
      <vt:lpstr>Arial</vt:lpstr>
      <vt:lpstr>Calibri</vt:lpstr>
      <vt:lpstr>Calibri Light</vt:lpstr>
      <vt:lpstr>Cambria Math</vt:lpstr>
      <vt:lpstr>Georgia</vt:lpstr>
      <vt:lpstr>Roboto</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Manager/>
  <Company>BCRA</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subject/>
  <dc:creator>Scarella, Diego Enrique</dc:creator>
  <cp:keywords/>
  <dc:description/>
  <cp:lastModifiedBy>Usuario de Windows</cp:lastModifiedBy>
  <cp:revision>194</cp:revision>
  <cp:lastPrinted>2020-08-19T18:00:15Z</cp:lastPrinted>
  <dcterms:created xsi:type="dcterms:W3CDTF">2017-04-12T16:23:57Z</dcterms:created>
  <dcterms:modified xsi:type="dcterms:W3CDTF">2022-11-17T07:21:31Z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0x010100230CFCA9AFD5174EBD2BCBF8835D86C3</vt:lpwstr>
  </property>
  <property fmtid="{D5CDD505-2E9C-101B-9397-08002B2CF9AE}" pid="3" name="Order">
    <vt:r8>1800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